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392" autoAdjust="0"/>
    <p:restoredTop sz="86389" autoAdjust="0"/>
  </p:normalViewPr>
  <p:slideViewPr>
    <p:cSldViewPr>
      <p:cViewPr varScale="1">
        <p:scale>
          <a:sx n="77" d="100"/>
          <a:sy n="77" d="100"/>
        </p:scale>
        <p:origin x="124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8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Aiseolas  - Feedback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Was it worth it?</c:v>
                </c:pt>
                <c:pt idx="1">
                  <c:v>Good resources</c:v>
                </c:pt>
                <c:pt idx="2">
                  <c:v>Activities Good</c:v>
                </c:pt>
                <c:pt idx="3">
                  <c:v>Opportunity to use the language</c:v>
                </c:pt>
                <c:pt idx="4">
                  <c:v>I would recommend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0.9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A9-AF49-9D96-FA11A8366F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Was it worth it?</c:v>
                </c:pt>
                <c:pt idx="1">
                  <c:v>Good resources</c:v>
                </c:pt>
                <c:pt idx="2">
                  <c:v>Activities Good</c:v>
                </c:pt>
                <c:pt idx="3">
                  <c:v>Opportunity to use the language</c:v>
                </c:pt>
                <c:pt idx="4">
                  <c:v>I would recommend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A9-AF49-9D96-FA11A8366F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More or less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Was it worth it?</c:v>
                </c:pt>
                <c:pt idx="1">
                  <c:v>Good resources</c:v>
                </c:pt>
                <c:pt idx="2">
                  <c:v>Activities Good</c:v>
                </c:pt>
                <c:pt idx="3">
                  <c:v>Opportunity to use the language</c:v>
                </c:pt>
                <c:pt idx="4">
                  <c:v>I would recommend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0.1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A9-AF49-9D96-FA11A8366F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89828287"/>
        <c:axId val="1189829983"/>
        <c:axId val="1190074479"/>
      </c:bar3DChart>
      <c:catAx>
        <c:axId val="11898282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9829983"/>
        <c:crosses val="autoZero"/>
        <c:auto val="1"/>
        <c:lblAlgn val="ctr"/>
        <c:lblOffset val="100"/>
        <c:noMultiLvlLbl val="0"/>
      </c:catAx>
      <c:valAx>
        <c:axId val="1189829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9828287"/>
        <c:crosses val="autoZero"/>
        <c:crossBetween val="between"/>
      </c:valAx>
      <c:serAx>
        <c:axId val="1190074479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9829983"/>
        <c:crosses val="autoZero"/>
      </c:ser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239" cy="4651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523" y="0"/>
            <a:ext cx="3037238" cy="4651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EED9E8-4D9C-429D-9682-7102C3138CBB}" type="datetimeFigureOut">
              <a:rPr lang="en-IE" smtClean="0"/>
              <a:t>17/07/2018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723"/>
            <a:ext cx="3037239" cy="4651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523" y="8829723"/>
            <a:ext cx="3037238" cy="4651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11146-6C3A-4938-AAC6-088BB7DA500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490745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239" cy="4651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523" y="0"/>
            <a:ext cx="3037238" cy="4651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50C7BA-824A-48EC-BD28-F53A95E441C6}" type="datetimeFigureOut">
              <a:rPr lang="en-IE" smtClean="0"/>
              <a:t>17/07/2018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532" y="4415604"/>
            <a:ext cx="5607337" cy="41837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723"/>
            <a:ext cx="3037239" cy="4651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523" y="8829723"/>
            <a:ext cx="3037238" cy="4651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1CF33-E6AE-41AB-8765-71C2FCBFAC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40881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1CF33-E6AE-41AB-8765-71C2FCBFAC5C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17091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9E732-6B55-4682-8CE7-6A18D5398733}" type="datetimeFigureOut">
              <a:rPr lang="en-IE" smtClean="0"/>
              <a:t>17/07/2018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4028F-AEE1-4A2D-B182-5FF539CC85E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93054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9E732-6B55-4682-8CE7-6A18D5398733}" type="datetimeFigureOut">
              <a:rPr lang="en-IE" smtClean="0"/>
              <a:t>17/07/2018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4028F-AEE1-4A2D-B182-5FF539CC85E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29970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9E732-6B55-4682-8CE7-6A18D5398733}" type="datetimeFigureOut">
              <a:rPr lang="en-IE" smtClean="0"/>
              <a:t>17/07/2018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4028F-AEE1-4A2D-B182-5FF539CC85E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85216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9E732-6B55-4682-8CE7-6A18D5398733}" type="datetimeFigureOut">
              <a:rPr lang="en-IE" smtClean="0"/>
              <a:t>17/07/2018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4028F-AEE1-4A2D-B182-5FF539CC85E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541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9E732-6B55-4682-8CE7-6A18D5398733}" type="datetimeFigureOut">
              <a:rPr lang="en-IE" smtClean="0"/>
              <a:t>17/07/2018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4028F-AEE1-4A2D-B182-5FF539CC85E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6790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9E732-6B55-4682-8CE7-6A18D5398733}" type="datetimeFigureOut">
              <a:rPr lang="en-IE" smtClean="0"/>
              <a:t>17/07/2018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4028F-AEE1-4A2D-B182-5FF539CC85E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95496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9E732-6B55-4682-8CE7-6A18D5398733}" type="datetimeFigureOut">
              <a:rPr lang="en-IE" smtClean="0"/>
              <a:t>17/07/2018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4028F-AEE1-4A2D-B182-5FF539CC85E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453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9E732-6B55-4682-8CE7-6A18D5398733}" type="datetimeFigureOut">
              <a:rPr lang="en-IE" smtClean="0"/>
              <a:t>17/07/2018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4028F-AEE1-4A2D-B182-5FF539CC85E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60618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9E732-6B55-4682-8CE7-6A18D5398733}" type="datetimeFigureOut">
              <a:rPr lang="en-IE" smtClean="0"/>
              <a:t>17/07/2018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4028F-AEE1-4A2D-B182-5FF539CC85E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107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9E732-6B55-4682-8CE7-6A18D5398733}" type="datetimeFigureOut">
              <a:rPr lang="en-IE" smtClean="0"/>
              <a:t>17/07/2018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4028F-AEE1-4A2D-B182-5FF539CC85E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97345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9E732-6B55-4682-8CE7-6A18D5398733}" type="datetimeFigureOut">
              <a:rPr lang="en-IE" smtClean="0"/>
              <a:t>17/07/2018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4028F-AEE1-4A2D-B182-5FF539CC85E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02158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9E732-6B55-4682-8CE7-6A18D5398733}" type="datetimeFigureOut">
              <a:rPr lang="en-IE" smtClean="0"/>
              <a:t>17/07/2018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4028F-AEE1-4A2D-B182-5FF539CC85E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4047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/>
              <a:t>An </a:t>
            </a:r>
            <a:r>
              <a:rPr lang="en-IE" dirty="0" err="1"/>
              <a:t>Modh</a:t>
            </a:r>
            <a:r>
              <a:rPr lang="en-IE" dirty="0"/>
              <a:t> </a:t>
            </a:r>
            <a:r>
              <a:rPr lang="en-IE" dirty="0" err="1"/>
              <a:t>Coinníollach</a:t>
            </a:r>
            <a:br>
              <a:rPr lang="en-IE" dirty="0"/>
            </a:br>
            <a:r>
              <a:rPr lang="en-IE" i="1" dirty="0"/>
              <a:t>Conditional Tense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 err="1"/>
              <a:t>Gaelcholáiste</a:t>
            </a:r>
            <a:r>
              <a:rPr lang="en-IE" dirty="0"/>
              <a:t> </a:t>
            </a:r>
            <a:r>
              <a:rPr lang="en-IE" dirty="0" err="1"/>
              <a:t>na</a:t>
            </a:r>
            <a:r>
              <a:rPr lang="en-IE" dirty="0"/>
              <a:t> </a:t>
            </a:r>
            <a:r>
              <a:rPr lang="en-IE" dirty="0" err="1"/>
              <a:t>Cloiche</a:t>
            </a:r>
            <a:r>
              <a:rPr lang="en-IE" dirty="0"/>
              <a:t> </a:t>
            </a:r>
            <a:r>
              <a:rPr lang="en-IE" dirty="0" err="1"/>
              <a:t>Léithe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121516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err="1"/>
              <a:t>Siolla</a:t>
            </a:r>
            <a:r>
              <a:rPr lang="en-IE" dirty="0"/>
              <a:t> </a:t>
            </a:r>
            <a:r>
              <a:rPr lang="en-IE" dirty="0" err="1"/>
              <a:t>amháin</a:t>
            </a:r>
            <a:r>
              <a:rPr lang="en-IE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E" sz="2800" b="1" dirty="0" err="1"/>
              <a:t>aou</a:t>
            </a:r>
            <a:r>
              <a:rPr lang="en-IE" sz="2800" dirty="0"/>
              <a:t>					</a:t>
            </a:r>
            <a:r>
              <a:rPr lang="en-IE" sz="2800" dirty="0" err="1"/>
              <a:t>ie</a:t>
            </a:r>
            <a:endParaRPr lang="en-IE" sz="2800" dirty="0"/>
          </a:p>
          <a:p>
            <a:pPr marL="0" indent="0">
              <a:buNone/>
            </a:pPr>
            <a:r>
              <a:rPr lang="en-IE" sz="2800" b="1" i="1" dirty="0" err="1"/>
              <a:t>Glan</a:t>
            </a:r>
            <a:r>
              <a:rPr lang="en-IE" sz="2800" b="1" i="1" dirty="0"/>
              <a:t>					Bris</a:t>
            </a:r>
            <a:r>
              <a:rPr lang="en-IE" sz="2800" dirty="0"/>
              <a:t>	</a:t>
            </a:r>
          </a:p>
          <a:p>
            <a:pPr marL="0" indent="0">
              <a:buNone/>
            </a:pPr>
            <a:r>
              <a:rPr lang="en-IE" sz="2800" dirty="0" err="1"/>
              <a:t>G</a:t>
            </a:r>
            <a:r>
              <a:rPr lang="en-IE" sz="2800" b="1" dirty="0" err="1"/>
              <a:t>h</a:t>
            </a:r>
            <a:r>
              <a:rPr lang="en-IE" sz="2800" dirty="0" err="1"/>
              <a:t>lan</a:t>
            </a:r>
            <a:r>
              <a:rPr lang="en-IE" sz="2800" b="1" dirty="0" err="1"/>
              <a:t>fainn</a:t>
            </a:r>
            <a:r>
              <a:rPr lang="en-IE" sz="2800" b="1" dirty="0"/>
              <a:t> </a:t>
            </a:r>
            <a:r>
              <a:rPr lang="en-IE" sz="2800" dirty="0"/>
              <a:t>(</a:t>
            </a:r>
            <a:r>
              <a:rPr lang="en-IE" sz="2800" dirty="0" err="1"/>
              <a:t>mé</a:t>
            </a:r>
            <a:r>
              <a:rPr lang="en-IE" sz="2800" dirty="0"/>
              <a:t>)			</a:t>
            </a:r>
            <a:r>
              <a:rPr lang="en-IE" sz="2800" dirty="0" err="1"/>
              <a:t>B</a:t>
            </a:r>
            <a:r>
              <a:rPr lang="en-IE" sz="2800" b="1" dirty="0" err="1"/>
              <a:t>h</a:t>
            </a:r>
            <a:r>
              <a:rPr lang="en-IE" sz="2800" dirty="0" err="1"/>
              <a:t>ris</a:t>
            </a:r>
            <a:r>
              <a:rPr lang="en-IE" sz="2800" b="1" dirty="0" err="1"/>
              <a:t>finn</a:t>
            </a:r>
            <a:r>
              <a:rPr lang="en-IE" sz="2800" b="1" dirty="0"/>
              <a:t> </a:t>
            </a:r>
            <a:r>
              <a:rPr lang="en-IE" sz="2800" dirty="0"/>
              <a:t>(</a:t>
            </a:r>
            <a:r>
              <a:rPr lang="en-IE" sz="2800" dirty="0" err="1"/>
              <a:t>mé</a:t>
            </a:r>
            <a:r>
              <a:rPr lang="en-IE" sz="2800" dirty="0"/>
              <a:t>)</a:t>
            </a:r>
          </a:p>
          <a:p>
            <a:pPr marL="0" indent="0">
              <a:buNone/>
            </a:pPr>
            <a:r>
              <a:rPr lang="en-IE" sz="2800" dirty="0" err="1"/>
              <a:t>G</a:t>
            </a:r>
            <a:r>
              <a:rPr lang="en-IE" sz="2800" b="1" dirty="0" err="1"/>
              <a:t>h</a:t>
            </a:r>
            <a:r>
              <a:rPr lang="en-IE" sz="2800" dirty="0" err="1"/>
              <a:t>lan</a:t>
            </a:r>
            <a:r>
              <a:rPr lang="en-IE" sz="2800" b="1" dirty="0" err="1"/>
              <a:t>fá</a:t>
            </a:r>
            <a:r>
              <a:rPr lang="en-IE" sz="2800" b="1" dirty="0"/>
              <a:t> </a:t>
            </a:r>
            <a:r>
              <a:rPr lang="en-IE" sz="2800" dirty="0"/>
              <a:t>(</a:t>
            </a:r>
            <a:r>
              <a:rPr lang="en-IE" sz="2800" dirty="0" err="1"/>
              <a:t>tú</a:t>
            </a:r>
            <a:r>
              <a:rPr lang="en-IE" sz="2800" dirty="0"/>
              <a:t>)</a:t>
            </a:r>
            <a:r>
              <a:rPr lang="en-IE" sz="2800" b="1" dirty="0"/>
              <a:t>				</a:t>
            </a:r>
            <a:r>
              <a:rPr lang="en-IE" sz="2800" dirty="0" err="1"/>
              <a:t>B</a:t>
            </a:r>
            <a:r>
              <a:rPr lang="en-IE" sz="2800" b="1" dirty="0" err="1"/>
              <a:t>h</a:t>
            </a:r>
            <a:r>
              <a:rPr lang="en-IE" sz="2800" dirty="0" err="1"/>
              <a:t>ris</a:t>
            </a:r>
            <a:r>
              <a:rPr lang="en-IE" sz="2800" b="1" dirty="0" err="1"/>
              <a:t>feá</a:t>
            </a:r>
            <a:r>
              <a:rPr lang="en-IE" sz="2800" b="1" dirty="0"/>
              <a:t> </a:t>
            </a:r>
            <a:r>
              <a:rPr lang="en-IE" sz="2800" dirty="0"/>
              <a:t>(</a:t>
            </a:r>
            <a:r>
              <a:rPr lang="en-IE" sz="2800" dirty="0" err="1"/>
              <a:t>tú</a:t>
            </a:r>
            <a:r>
              <a:rPr lang="en-IE" sz="2800" dirty="0"/>
              <a:t>)</a:t>
            </a:r>
          </a:p>
          <a:p>
            <a:pPr marL="0" indent="0">
              <a:buNone/>
            </a:pPr>
            <a:r>
              <a:rPr lang="en-IE" sz="2800" dirty="0" err="1"/>
              <a:t>G</a:t>
            </a:r>
            <a:r>
              <a:rPr lang="en-IE" sz="2800" b="1" dirty="0" err="1"/>
              <a:t>h</a:t>
            </a:r>
            <a:r>
              <a:rPr lang="en-IE" sz="2800" dirty="0" err="1"/>
              <a:t>lan</a:t>
            </a:r>
            <a:r>
              <a:rPr lang="en-IE" sz="2800" b="1" dirty="0" err="1"/>
              <a:t>fadh</a:t>
            </a:r>
            <a:r>
              <a:rPr lang="en-IE" sz="2800" b="1" dirty="0"/>
              <a:t>	</a:t>
            </a:r>
            <a:r>
              <a:rPr lang="en-IE" sz="2800" b="1" dirty="0" err="1"/>
              <a:t>sé</a:t>
            </a:r>
            <a:r>
              <a:rPr lang="en-IE" sz="2800" b="1" dirty="0"/>
              <a:t>/</a:t>
            </a:r>
            <a:r>
              <a:rPr lang="en-IE" sz="2800" b="1" dirty="0" err="1"/>
              <a:t>sí</a:t>
            </a:r>
            <a:r>
              <a:rPr lang="en-IE" sz="2800" b="1" dirty="0"/>
              <a:t>/			</a:t>
            </a:r>
            <a:r>
              <a:rPr lang="en-IE" sz="2800" dirty="0" err="1"/>
              <a:t>B</a:t>
            </a:r>
            <a:r>
              <a:rPr lang="en-IE" sz="2800" b="1" dirty="0" err="1"/>
              <a:t>h</a:t>
            </a:r>
            <a:r>
              <a:rPr lang="en-IE" sz="2800" dirty="0" err="1"/>
              <a:t>ris</a:t>
            </a:r>
            <a:r>
              <a:rPr lang="en-IE" sz="2800" b="1" dirty="0" err="1"/>
              <a:t>feadh</a:t>
            </a:r>
            <a:r>
              <a:rPr lang="en-IE" sz="2800" b="1" dirty="0"/>
              <a:t> </a:t>
            </a:r>
            <a:r>
              <a:rPr lang="en-IE" sz="2800" b="1" dirty="0" err="1"/>
              <a:t>sé</a:t>
            </a:r>
            <a:r>
              <a:rPr lang="en-IE" sz="2800" b="1" dirty="0"/>
              <a:t>/</a:t>
            </a:r>
            <a:r>
              <a:rPr lang="en-IE" sz="2800" b="1" dirty="0" err="1"/>
              <a:t>sí</a:t>
            </a:r>
            <a:r>
              <a:rPr lang="en-IE" sz="2800" b="1" dirty="0"/>
              <a:t> </a:t>
            </a:r>
          </a:p>
          <a:p>
            <a:pPr marL="0" indent="0">
              <a:buNone/>
            </a:pPr>
            <a:r>
              <a:rPr lang="en-IE" sz="2800" dirty="0" err="1"/>
              <a:t>G</a:t>
            </a:r>
            <a:r>
              <a:rPr lang="en-IE" sz="2800" b="1" dirty="0" err="1"/>
              <a:t>h</a:t>
            </a:r>
            <a:r>
              <a:rPr lang="en-IE" sz="2800" dirty="0" err="1"/>
              <a:t>lan</a:t>
            </a:r>
            <a:r>
              <a:rPr lang="en-IE" sz="2800" b="1" dirty="0" err="1"/>
              <a:t>faimis</a:t>
            </a:r>
            <a:r>
              <a:rPr lang="en-IE" sz="2800" dirty="0"/>
              <a:t> (</a:t>
            </a:r>
            <a:r>
              <a:rPr lang="en-IE" sz="2800" dirty="0" err="1"/>
              <a:t>sinn</a:t>
            </a:r>
            <a:r>
              <a:rPr lang="en-IE" sz="2800" dirty="0"/>
              <a:t>)			</a:t>
            </a:r>
            <a:r>
              <a:rPr lang="en-IE" sz="2800" dirty="0" err="1"/>
              <a:t>B</a:t>
            </a:r>
            <a:r>
              <a:rPr lang="en-IE" sz="2800" b="1" dirty="0" err="1"/>
              <a:t>h</a:t>
            </a:r>
            <a:r>
              <a:rPr lang="en-IE" sz="2800" dirty="0" err="1"/>
              <a:t>ris</a:t>
            </a:r>
            <a:r>
              <a:rPr lang="en-IE" sz="2800" b="1" dirty="0" err="1"/>
              <a:t>fimis</a:t>
            </a:r>
            <a:r>
              <a:rPr lang="en-IE" sz="2800" dirty="0"/>
              <a:t> (</a:t>
            </a:r>
            <a:r>
              <a:rPr lang="en-IE" sz="2800" dirty="0" err="1"/>
              <a:t>sinn</a:t>
            </a:r>
            <a:r>
              <a:rPr lang="en-IE" sz="2800" dirty="0"/>
              <a:t>)</a:t>
            </a:r>
          </a:p>
          <a:p>
            <a:pPr marL="0" indent="0">
              <a:buNone/>
            </a:pPr>
            <a:r>
              <a:rPr lang="en-IE" sz="2800" dirty="0" err="1"/>
              <a:t>G</a:t>
            </a:r>
            <a:r>
              <a:rPr lang="en-IE" sz="2800" b="1" dirty="0" err="1"/>
              <a:t>h</a:t>
            </a:r>
            <a:r>
              <a:rPr lang="en-IE" sz="2800" dirty="0" err="1"/>
              <a:t>lan</a:t>
            </a:r>
            <a:r>
              <a:rPr lang="en-IE" sz="2800" b="1" dirty="0" err="1"/>
              <a:t>fadh</a:t>
            </a:r>
            <a:r>
              <a:rPr lang="en-IE" sz="2800" b="1" dirty="0"/>
              <a:t>  </a:t>
            </a:r>
            <a:r>
              <a:rPr lang="en-IE" sz="2800" b="1" dirty="0" err="1"/>
              <a:t>sibh</a:t>
            </a:r>
            <a:r>
              <a:rPr lang="en-IE" sz="2800" b="1" dirty="0"/>
              <a:t>			</a:t>
            </a:r>
            <a:r>
              <a:rPr lang="en-IE" sz="2800" dirty="0" err="1"/>
              <a:t>Bhris</a:t>
            </a:r>
            <a:r>
              <a:rPr lang="en-IE" sz="2800" b="1" dirty="0" err="1"/>
              <a:t>feadh</a:t>
            </a:r>
            <a:r>
              <a:rPr lang="en-IE" sz="2800" dirty="0"/>
              <a:t> </a:t>
            </a:r>
            <a:r>
              <a:rPr lang="en-IE" sz="2800" dirty="0" err="1"/>
              <a:t>sibh</a:t>
            </a:r>
            <a:endParaRPr lang="en-IE" sz="2800" dirty="0"/>
          </a:p>
          <a:p>
            <a:pPr marL="0" indent="0">
              <a:buNone/>
            </a:pPr>
            <a:r>
              <a:rPr lang="en-IE" sz="2800" dirty="0" err="1"/>
              <a:t>G</a:t>
            </a:r>
            <a:r>
              <a:rPr lang="en-IE" sz="2800" b="1" dirty="0" err="1"/>
              <a:t>h</a:t>
            </a:r>
            <a:r>
              <a:rPr lang="en-IE" sz="2800" dirty="0" err="1"/>
              <a:t>lan</a:t>
            </a:r>
            <a:r>
              <a:rPr lang="en-IE" sz="2800" b="1" dirty="0" err="1"/>
              <a:t>faidís</a:t>
            </a:r>
            <a:r>
              <a:rPr lang="en-IE" sz="2800" b="1" dirty="0"/>
              <a:t> </a:t>
            </a:r>
            <a:r>
              <a:rPr lang="en-IE" sz="2800" dirty="0"/>
              <a:t>(</a:t>
            </a:r>
            <a:r>
              <a:rPr lang="en-IE" sz="2800" dirty="0" err="1"/>
              <a:t>siad</a:t>
            </a:r>
            <a:r>
              <a:rPr lang="en-IE" sz="2800" dirty="0"/>
              <a:t>)			</a:t>
            </a:r>
            <a:r>
              <a:rPr lang="en-IE" sz="2800" dirty="0" err="1"/>
              <a:t>B</a:t>
            </a:r>
            <a:r>
              <a:rPr lang="en-IE" sz="2800" b="1" dirty="0" err="1"/>
              <a:t>h</a:t>
            </a:r>
            <a:r>
              <a:rPr lang="en-IE" sz="2800" dirty="0" err="1"/>
              <a:t>ris</a:t>
            </a:r>
            <a:r>
              <a:rPr lang="en-IE" sz="2800" b="1" dirty="0" err="1"/>
              <a:t>fidís</a:t>
            </a:r>
            <a:r>
              <a:rPr lang="en-IE" sz="2800" b="1" dirty="0"/>
              <a:t> </a:t>
            </a:r>
            <a:r>
              <a:rPr lang="en-IE" sz="2800" dirty="0"/>
              <a:t>(</a:t>
            </a:r>
            <a:r>
              <a:rPr lang="en-IE" sz="2800" dirty="0" err="1"/>
              <a:t>siad</a:t>
            </a:r>
            <a:r>
              <a:rPr lang="en-IE" sz="2800" dirty="0"/>
              <a:t>)</a:t>
            </a:r>
          </a:p>
          <a:p>
            <a:pPr marL="0" indent="0">
              <a:buNone/>
            </a:pPr>
            <a:endParaRPr lang="en-IE" sz="2800" dirty="0"/>
          </a:p>
          <a:p>
            <a:pPr marL="0" indent="0">
              <a:buNone/>
            </a:pPr>
            <a:r>
              <a:rPr lang="en-IE" sz="2800" b="1" dirty="0" err="1"/>
              <a:t>Ceist</a:t>
            </a:r>
            <a:r>
              <a:rPr lang="en-IE" sz="2800" b="1" dirty="0"/>
              <a:t> </a:t>
            </a:r>
            <a:r>
              <a:rPr lang="en-IE" sz="2800" b="1" dirty="0">
                <a:sym typeface="Wingdings" panose="05000000000000000000" pitchFamily="2" charset="2"/>
              </a:rPr>
              <a:t></a:t>
            </a:r>
            <a:r>
              <a:rPr lang="en-IE" sz="2800" b="1" dirty="0"/>
              <a:t>An + </a:t>
            </a:r>
            <a:r>
              <a:rPr lang="en-IE" sz="2800" b="1" dirty="0" err="1"/>
              <a:t>urú</a:t>
            </a:r>
            <a:r>
              <a:rPr lang="en-IE" sz="2800" b="1" dirty="0"/>
              <a:t> </a:t>
            </a:r>
            <a:r>
              <a:rPr lang="en-IE" sz="2800" dirty="0"/>
              <a:t>– </a:t>
            </a:r>
            <a:r>
              <a:rPr lang="en-IE" sz="2800" b="1" dirty="0"/>
              <a:t>An</a:t>
            </a:r>
            <a:r>
              <a:rPr lang="en-IE" sz="2800" dirty="0"/>
              <a:t> </a:t>
            </a:r>
            <a:r>
              <a:rPr lang="en-IE" sz="2800" b="1" dirty="0" err="1"/>
              <a:t>m</a:t>
            </a:r>
            <a:r>
              <a:rPr lang="en-IE" sz="2800" dirty="0" err="1"/>
              <a:t>brisfeá</a:t>
            </a:r>
            <a:r>
              <a:rPr lang="en-IE" sz="2800" dirty="0"/>
              <a:t> an </a:t>
            </a:r>
            <a:r>
              <a:rPr lang="en-IE" sz="2800" dirty="0" err="1"/>
              <a:t>fhuinneog</a:t>
            </a:r>
            <a:r>
              <a:rPr lang="en-IE" sz="2800" dirty="0"/>
              <a:t> </a:t>
            </a:r>
            <a:r>
              <a:rPr lang="en-IE" sz="2800" b="1" dirty="0" err="1"/>
              <a:t>dá</a:t>
            </a:r>
            <a:r>
              <a:rPr lang="en-IE" sz="2800" b="1" dirty="0"/>
              <a:t> </a:t>
            </a:r>
            <a:r>
              <a:rPr lang="en-IE" sz="2800" b="1" dirty="0" err="1"/>
              <a:t>mbeadh</a:t>
            </a:r>
            <a:r>
              <a:rPr lang="en-IE" sz="2800" dirty="0"/>
              <a:t> </a:t>
            </a:r>
            <a:r>
              <a:rPr lang="en-IE" sz="2800" dirty="0" err="1"/>
              <a:t>seans</a:t>
            </a:r>
            <a:r>
              <a:rPr lang="en-IE" sz="2800" dirty="0"/>
              <a:t> </a:t>
            </a:r>
            <a:r>
              <a:rPr lang="en-IE" sz="2800" dirty="0" err="1"/>
              <a:t>agat</a:t>
            </a:r>
            <a:r>
              <a:rPr lang="en-IE" sz="2800" dirty="0"/>
              <a:t>?  </a:t>
            </a:r>
            <a:r>
              <a:rPr lang="en-IE" sz="2800" dirty="0" err="1"/>
              <a:t>Freagra</a:t>
            </a:r>
            <a:r>
              <a:rPr lang="en-IE" sz="2800" dirty="0"/>
              <a:t>: </a:t>
            </a:r>
            <a:r>
              <a:rPr lang="en-IE" sz="2800" dirty="0" err="1"/>
              <a:t>B</a:t>
            </a:r>
            <a:r>
              <a:rPr lang="en-IE" sz="2800" b="1" dirty="0" err="1"/>
              <a:t>h</a:t>
            </a:r>
            <a:r>
              <a:rPr lang="en-IE" sz="2800" dirty="0" err="1"/>
              <a:t>risfinn</a:t>
            </a:r>
            <a:r>
              <a:rPr lang="en-IE" sz="2800" dirty="0"/>
              <a:t>. </a:t>
            </a:r>
            <a:r>
              <a:rPr lang="en-IE" sz="2800" b="1" dirty="0" err="1"/>
              <a:t>Ní</a:t>
            </a:r>
            <a:r>
              <a:rPr lang="en-IE" sz="2800" dirty="0"/>
              <a:t> </a:t>
            </a:r>
            <a:r>
              <a:rPr lang="en-IE" sz="2800" dirty="0" err="1"/>
              <a:t>b</a:t>
            </a:r>
            <a:r>
              <a:rPr lang="en-IE" sz="2800" b="1" dirty="0" err="1"/>
              <a:t>h</a:t>
            </a:r>
            <a:r>
              <a:rPr lang="en-IE" sz="2800" dirty="0" err="1"/>
              <a:t>risfinn</a:t>
            </a:r>
            <a:r>
              <a:rPr lang="en-IE" sz="2800" dirty="0"/>
              <a:t>.</a:t>
            </a:r>
            <a:endParaRPr lang="en-IE" sz="2800" b="1" dirty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83594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err="1"/>
              <a:t>Dhá</a:t>
            </a:r>
            <a:r>
              <a:rPr lang="en-IE" dirty="0"/>
              <a:t> </a:t>
            </a:r>
            <a:r>
              <a:rPr lang="en-IE" dirty="0" err="1"/>
              <a:t>siolla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IE" b="1" dirty="0" err="1"/>
              <a:t>aou</a:t>
            </a:r>
            <a:r>
              <a:rPr lang="en-IE" dirty="0"/>
              <a:t>					</a:t>
            </a:r>
            <a:r>
              <a:rPr lang="en-IE" dirty="0" err="1"/>
              <a:t>ie</a:t>
            </a:r>
            <a:endParaRPr lang="en-IE" dirty="0"/>
          </a:p>
          <a:p>
            <a:pPr marL="0" indent="0">
              <a:buNone/>
            </a:pPr>
            <a:r>
              <a:rPr lang="en-IE" b="1" i="1" dirty="0" err="1"/>
              <a:t>Ceann</a:t>
            </a:r>
            <a:r>
              <a:rPr lang="en-IE" b="1" i="1" u="sng" dirty="0" err="1"/>
              <a:t>aigh</a:t>
            </a:r>
            <a:r>
              <a:rPr lang="en-IE" b="1" i="1" dirty="0"/>
              <a:t>				</a:t>
            </a:r>
            <a:r>
              <a:rPr lang="en-IE" b="1" i="1" dirty="0" err="1"/>
              <a:t>Bail</a:t>
            </a:r>
            <a:r>
              <a:rPr lang="en-IE" b="1" i="1" u="sng" dirty="0" err="1"/>
              <a:t>igh</a:t>
            </a:r>
            <a:endParaRPr lang="en-IE" b="1" i="1" u="sng" dirty="0"/>
          </a:p>
          <a:p>
            <a:pPr marL="0" indent="0">
              <a:buNone/>
            </a:pPr>
            <a:r>
              <a:rPr lang="en-IE" dirty="0" err="1"/>
              <a:t>C</a:t>
            </a:r>
            <a:r>
              <a:rPr lang="en-IE" b="1" dirty="0" err="1"/>
              <a:t>h</a:t>
            </a:r>
            <a:r>
              <a:rPr lang="en-IE" dirty="0" err="1"/>
              <a:t>e</a:t>
            </a:r>
            <a:r>
              <a:rPr lang="en-IE" u="sng" dirty="0" err="1"/>
              <a:t>a</a:t>
            </a:r>
            <a:r>
              <a:rPr lang="en-IE" dirty="0" err="1"/>
              <a:t>nn</a:t>
            </a:r>
            <a:r>
              <a:rPr lang="en-IE" b="1" dirty="0" err="1"/>
              <a:t>óinn</a:t>
            </a:r>
            <a:r>
              <a:rPr lang="en-IE" dirty="0"/>
              <a:t>				</a:t>
            </a:r>
            <a:r>
              <a:rPr lang="en-IE" dirty="0" err="1"/>
              <a:t>B</a:t>
            </a:r>
            <a:r>
              <a:rPr lang="en-IE" b="1" dirty="0" err="1"/>
              <a:t>h</a:t>
            </a:r>
            <a:r>
              <a:rPr lang="en-IE" dirty="0" err="1"/>
              <a:t>a</a:t>
            </a:r>
            <a:r>
              <a:rPr lang="en-IE" u="sng" dirty="0" err="1"/>
              <a:t>i</a:t>
            </a:r>
            <a:r>
              <a:rPr lang="en-IE" dirty="0" err="1"/>
              <a:t>l</a:t>
            </a:r>
            <a:r>
              <a:rPr lang="en-IE" b="1" dirty="0" err="1"/>
              <a:t>eoinn</a:t>
            </a:r>
            <a:endParaRPr lang="en-IE" b="1" dirty="0"/>
          </a:p>
          <a:p>
            <a:pPr marL="0" indent="0">
              <a:buNone/>
            </a:pPr>
            <a:r>
              <a:rPr lang="en-IE" dirty="0" err="1"/>
              <a:t>C</a:t>
            </a:r>
            <a:r>
              <a:rPr lang="en-IE" b="1" dirty="0" err="1"/>
              <a:t>h</a:t>
            </a:r>
            <a:r>
              <a:rPr lang="en-IE" dirty="0" err="1"/>
              <a:t>eann</a:t>
            </a:r>
            <a:r>
              <a:rPr lang="en-IE" b="1" dirty="0" err="1"/>
              <a:t>ófá</a:t>
            </a:r>
            <a:r>
              <a:rPr lang="en-IE" dirty="0"/>
              <a:t>	</a:t>
            </a:r>
            <a:r>
              <a:rPr lang="en-IE" b="1" dirty="0"/>
              <a:t>			</a:t>
            </a:r>
            <a:r>
              <a:rPr lang="en-IE" dirty="0" err="1"/>
              <a:t>B</a:t>
            </a:r>
            <a:r>
              <a:rPr lang="en-IE" b="1" dirty="0" err="1"/>
              <a:t>h</a:t>
            </a:r>
            <a:r>
              <a:rPr lang="en-IE" dirty="0" err="1"/>
              <a:t>ail</a:t>
            </a:r>
            <a:r>
              <a:rPr lang="en-IE" b="1" dirty="0" err="1"/>
              <a:t>eofá</a:t>
            </a:r>
            <a:endParaRPr lang="en-IE" b="1" dirty="0"/>
          </a:p>
          <a:p>
            <a:pPr marL="0" indent="0">
              <a:buNone/>
            </a:pPr>
            <a:r>
              <a:rPr lang="en-IE" dirty="0" err="1"/>
              <a:t>C</a:t>
            </a:r>
            <a:r>
              <a:rPr lang="en-IE" b="1" dirty="0" err="1"/>
              <a:t>h</a:t>
            </a:r>
            <a:r>
              <a:rPr lang="en-IE" dirty="0" err="1"/>
              <a:t>eann</a:t>
            </a:r>
            <a:r>
              <a:rPr lang="en-IE" b="1" dirty="0" err="1"/>
              <a:t>ódh</a:t>
            </a:r>
            <a:r>
              <a:rPr lang="en-IE" dirty="0"/>
              <a:t> </a:t>
            </a:r>
            <a:r>
              <a:rPr lang="en-IE" dirty="0" err="1"/>
              <a:t>sé</a:t>
            </a:r>
            <a:r>
              <a:rPr lang="en-IE" dirty="0"/>
              <a:t>/</a:t>
            </a:r>
            <a:r>
              <a:rPr lang="en-IE" dirty="0" err="1"/>
              <a:t>sí</a:t>
            </a:r>
            <a:r>
              <a:rPr lang="en-IE" dirty="0"/>
              <a:t>/</a:t>
            </a:r>
            <a:r>
              <a:rPr lang="en-IE" dirty="0" err="1"/>
              <a:t>sibh</a:t>
            </a:r>
            <a:r>
              <a:rPr lang="en-IE" b="1" dirty="0"/>
              <a:t>		</a:t>
            </a:r>
            <a:r>
              <a:rPr lang="en-IE" dirty="0" err="1"/>
              <a:t>B</a:t>
            </a:r>
            <a:r>
              <a:rPr lang="en-IE" b="1" dirty="0" err="1"/>
              <a:t>h</a:t>
            </a:r>
            <a:r>
              <a:rPr lang="en-IE" dirty="0" err="1"/>
              <a:t>ail</a:t>
            </a:r>
            <a:r>
              <a:rPr lang="en-IE" b="1" dirty="0" err="1"/>
              <a:t>eodh</a:t>
            </a:r>
            <a:r>
              <a:rPr lang="en-IE" b="1" dirty="0"/>
              <a:t> </a:t>
            </a:r>
            <a:r>
              <a:rPr lang="en-IE" b="1" dirty="0" err="1"/>
              <a:t>sé</a:t>
            </a:r>
            <a:r>
              <a:rPr lang="en-IE" b="1" dirty="0"/>
              <a:t>/</a:t>
            </a:r>
            <a:r>
              <a:rPr lang="en-IE" b="1" dirty="0" err="1"/>
              <a:t>sí</a:t>
            </a:r>
            <a:r>
              <a:rPr lang="en-IE" b="1" dirty="0"/>
              <a:t>/</a:t>
            </a:r>
            <a:r>
              <a:rPr lang="en-IE" b="1" dirty="0" err="1"/>
              <a:t>sibh</a:t>
            </a:r>
            <a:endParaRPr lang="en-IE" b="1" dirty="0"/>
          </a:p>
          <a:p>
            <a:pPr marL="0" indent="0">
              <a:buNone/>
            </a:pPr>
            <a:r>
              <a:rPr lang="en-IE" dirty="0" err="1"/>
              <a:t>C</a:t>
            </a:r>
            <a:r>
              <a:rPr lang="en-IE" b="1" dirty="0" err="1"/>
              <a:t>h</a:t>
            </a:r>
            <a:r>
              <a:rPr lang="en-IE" dirty="0" err="1"/>
              <a:t>eann</a:t>
            </a:r>
            <a:r>
              <a:rPr lang="en-IE" b="1" dirty="0" err="1"/>
              <a:t>óimis</a:t>
            </a:r>
            <a:r>
              <a:rPr lang="en-IE" b="1" dirty="0"/>
              <a:t>				</a:t>
            </a:r>
            <a:r>
              <a:rPr lang="en-IE" dirty="0" err="1"/>
              <a:t>B</a:t>
            </a:r>
            <a:r>
              <a:rPr lang="en-IE" b="1" dirty="0" err="1"/>
              <a:t>h</a:t>
            </a:r>
            <a:r>
              <a:rPr lang="en-IE" dirty="0" err="1"/>
              <a:t>ail</a:t>
            </a:r>
            <a:r>
              <a:rPr lang="en-IE" b="1" dirty="0" err="1"/>
              <a:t>eoimis</a:t>
            </a:r>
            <a:endParaRPr lang="en-IE" b="1" dirty="0"/>
          </a:p>
          <a:p>
            <a:pPr marL="0" indent="0">
              <a:buNone/>
            </a:pPr>
            <a:r>
              <a:rPr lang="en-IE" dirty="0" err="1"/>
              <a:t>C</a:t>
            </a:r>
            <a:r>
              <a:rPr lang="en-IE" b="1" dirty="0" err="1"/>
              <a:t>h</a:t>
            </a:r>
            <a:r>
              <a:rPr lang="en-IE" dirty="0" err="1"/>
              <a:t>eann</a:t>
            </a:r>
            <a:r>
              <a:rPr lang="en-IE" b="1" dirty="0" err="1"/>
              <a:t>óidís</a:t>
            </a:r>
            <a:r>
              <a:rPr lang="en-IE" b="1" dirty="0"/>
              <a:t>				</a:t>
            </a:r>
            <a:r>
              <a:rPr lang="en-IE" dirty="0" err="1"/>
              <a:t>B</a:t>
            </a:r>
            <a:r>
              <a:rPr lang="en-IE" b="1" dirty="0" err="1"/>
              <a:t>h</a:t>
            </a:r>
            <a:r>
              <a:rPr lang="en-IE" dirty="0" err="1"/>
              <a:t>ail</a:t>
            </a:r>
            <a:r>
              <a:rPr lang="en-IE" b="1" dirty="0" err="1"/>
              <a:t>eoidís</a:t>
            </a:r>
            <a:endParaRPr lang="en-IE" b="1" dirty="0"/>
          </a:p>
          <a:p>
            <a:pPr marL="0" indent="0">
              <a:buNone/>
            </a:pPr>
            <a:endParaRPr lang="en-IE" b="1" dirty="0"/>
          </a:p>
          <a:p>
            <a:pPr marL="0" indent="0">
              <a:buNone/>
            </a:pPr>
            <a:r>
              <a:rPr lang="en-IE" b="1" dirty="0" err="1"/>
              <a:t>Ceist</a:t>
            </a:r>
            <a:r>
              <a:rPr lang="en-IE" b="1" dirty="0"/>
              <a:t> </a:t>
            </a:r>
            <a:r>
              <a:rPr lang="en-IE" b="1" dirty="0">
                <a:sym typeface="Wingdings" panose="05000000000000000000" pitchFamily="2" charset="2"/>
              </a:rPr>
              <a:t> </a:t>
            </a:r>
            <a:r>
              <a:rPr lang="en-IE" b="1" dirty="0"/>
              <a:t>An</a:t>
            </a:r>
            <a:r>
              <a:rPr lang="en-IE" dirty="0"/>
              <a:t> </a:t>
            </a:r>
            <a:r>
              <a:rPr lang="en-IE" b="1" dirty="0" err="1"/>
              <a:t>g</a:t>
            </a:r>
            <a:r>
              <a:rPr lang="en-IE" dirty="0" err="1"/>
              <a:t>ceannófá</a:t>
            </a:r>
            <a:r>
              <a:rPr lang="en-IE" dirty="0"/>
              <a:t> an </a:t>
            </a:r>
            <a:r>
              <a:rPr lang="en-IE" dirty="0" err="1"/>
              <a:t>úll</a:t>
            </a:r>
            <a:r>
              <a:rPr lang="en-IE" dirty="0"/>
              <a:t> </a:t>
            </a:r>
            <a:r>
              <a:rPr lang="en-IE" b="1" dirty="0" err="1"/>
              <a:t>dá</a:t>
            </a:r>
            <a:r>
              <a:rPr lang="en-IE" b="1" dirty="0"/>
              <a:t> </a:t>
            </a:r>
            <a:r>
              <a:rPr lang="en-IE" b="1" dirty="0" err="1"/>
              <a:t>mbeadh</a:t>
            </a:r>
            <a:r>
              <a:rPr lang="en-IE" b="1" dirty="0"/>
              <a:t> </a:t>
            </a:r>
            <a:r>
              <a:rPr lang="en-IE" dirty="0"/>
              <a:t>an </a:t>
            </a:r>
            <a:r>
              <a:rPr lang="en-IE" dirty="0" err="1"/>
              <a:t>tairgead</a:t>
            </a:r>
            <a:r>
              <a:rPr lang="en-IE" dirty="0"/>
              <a:t> </a:t>
            </a:r>
            <a:r>
              <a:rPr lang="en-IE" b="1" dirty="0" err="1"/>
              <a:t>agat</a:t>
            </a:r>
            <a:r>
              <a:rPr lang="en-IE" dirty="0"/>
              <a:t>?</a:t>
            </a:r>
          </a:p>
          <a:p>
            <a:pPr marL="0" indent="0">
              <a:buNone/>
            </a:pPr>
            <a:r>
              <a:rPr lang="en-IE" dirty="0" err="1"/>
              <a:t>C</a:t>
            </a:r>
            <a:r>
              <a:rPr lang="en-IE" b="1" dirty="0" err="1"/>
              <a:t>h</a:t>
            </a:r>
            <a:r>
              <a:rPr lang="en-IE" dirty="0" err="1"/>
              <a:t>eann</a:t>
            </a:r>
            <a:r>
              <a:rPr lang="en-IE" b="1" dirty="0" err="1"/>
              <a:t>óinn</a:t>
            </a:r>
            <a:r>
              <a:rPr lang="en-IE" dirty="0"/>
              <a:t>. </a:t>
            </a:r>
            <a:r>
              <a:rPr lang="en-IE" dirty="0" err="1"/>
              <a:t>Ní</a:t>
            </a:r>
            <a:r>
              <a:rPr lang="en-IE" dirty="0"/>
              <a:t> </a:t>
            </a:r>
            <a:r>
              <a:rPr lang="en-IE" dirty="0" err="1"/>
              <a:t>cheann</a:t>
            </a:r>
            <a:r>
              <a:rPr lang="en-IE" b="1" dirty="0" err="1"/>
              <a:t>óinn</a:t>
            </a:r>
            <a:r>
              <a:rPr lang="en-IE" b="1" dirty="0"/>
              <a:t>.</a:t>
            </a:r>
          </a:p>
          <a:p>
            <a:pPr marL="0" indent="0">
              <a:buNone/>
            </a:pPr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2075158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err="1"/>
              <a:t>Briathra</a:t>
            </a:r>
            <a:r>
              <a:rPr lang="en-IE" dirty="0"/>
              <a:t> </a:t>
            </a:r>
            <a:r>
              <a:rPr lang="en-IE" dirty="0" err="1"/>
              <a:t>neamhrialta</a:t>
            </a:r>
            <a:br>
              <a:rPr lang="en-IE" dirty="0"/>
            </a:br>
            <a:r>
              <a:rPr lang="en-IE" dirty="0" err="1"/>
              <a:t>mé</a:t>
            </a:r>
            <a:r>
              <a:rPr lang="en-IE" dirty="0"/>
              <a:t> – </a:t>
            </a:r>
            <a:r>
              <a:rPr lang="en-IE" dirty="0" err="1"/>
              <a:t>tú</a:t>
            </a:r>
            <a:r>
              <a:rPr lang="en-IE" dirty="0"/>
              <a:t> – </a:t>
            </a:r>
            <a:r>
              <a:rPr lang="en-IE" dirty="0" err="1"/>
              <a:t>sé</a:t>
            </a:r>
            <a:r>
              <a:rPr lang="en-IE" dirty="0"/>
              <a:t>/</a:t>
            </a:r>
            <a:r>
              <a:rPr lang="en-IE" dirty="0" err="1"/>
              <a:t>sí</a:t>
            </a:r>
            <a:r>
              <a:rPr lang="en-IE" dirty="0"/>
              <a:t>/</a:t>
            </a:r>
            <a:r>
              <a:rPr lang="en-IE" dirty="0" err="1"/>
              <a:t>sibh</a:t>
            </a:r>
            <a:r>
              <a:rPr lang="en-IE" dirty="0"/>
              <a:t> – </a:t>
            </a:r>
            <a:r>
              <a:rPr lang="en-IE" dirty="0" err="1"/>
              <a:t>sinn</a:t>
            </a:r>
            <a:r>
              <a:rPr lang="en-IE" dirty="0"/>
              <a:t> – </a:t>
            </a:r>
            <a:r>
              <a:rPr lang="en-IE" dirty="0" err="1"/>
              <a:t>siad</a:t>
            </a:r>
            <a:r>
              <a:rPr lang="en-IE" dirty="0"/>
              <a:t>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44" y="1340768"/>
            <a:ext cx="9756576" cy="58612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E" sz="2000" b="1" dirty="0" err="1"/>
              <a:t>Abair</a:t>
            </a:r>
            <a:r>
              <a:rPr lang="en-IE" sz="2000" dirty="0"/>
              <a:t> – </a:t>
            </a:r>
            <a:r>
              <a:rPr lang="en-IE" sz="2000" dirty="0" err="1"/>
              <a:t>déarfainn</a:t>
            </a:r>
            <a:r>
              <a:rPr lang="en-IE" sz="2000" dirty="0"/>
              <a:t> – </a:t>
            </a:r>
            <a:r>
              <a:rPr lang="en-IE" sz="2000" dirty="0" err="1"/>
              <a:t>déarfá</a:t>
            </a:r>
            <a:r>
              <a:rPr lang="en-IE" sz="2000" dirty="0"/>
              <a:t> – </a:t>
            </a:r>
            <a:r>
              <a:rPr lang="en-IE" sz="2000" dirty="0" err="1"/>
              <a:t>déar</a:t>
            </a:r>
            <a:r>
              <a:rPr lang="en-IE" sz="2000" i="1" dirty="0" err="1"/>
              <a:t>fadh</a:t>
            </a:r>
            <a:r>
              <a:rPr lang="en-IE" sz="2000" i="1" dirty="0"/>
              <a:t> </a:t>
            </a:r>
            <a:r>
              <a:rPr lang="en-IE" sz="2000" i="1" dirty="0" err="1"/>
              <a:t>sé</a:t>
            </a:r>
            <a:r>
              <a:rPr lang="en-IE" sz="2000" i="1" dirty="0"/>
              <a:t>/</a:t>
            </a:r>
            <a:r>
              <a:rPr lang="en-IE" sz="2000" i="1" dirty="0" err="1"/>
              <a:t>sí</a:t>
            </a:r>
            <a:r>
              <a:rPr lang="en-IE" sz="2000" i="1" dirty="0"/>
              <a:t>/</a:t>
            </a:r>
            <a:r>
              <a:rPr lang="en-IE" sz="2000" i="1" dirty="0" err="1"/>
              <a:t>sibh</a:t>
            </a:r>
            <a:r>
              <a:rPr lang="en-IE" sz="2000" i="1" dirty="0"/>
              <a:t> -  </a:t>
            </a:r>
            <a:r>
              <a:rPr lang="en-IE" sz="2000" i="1" dirty="0" err="1"/>
              <a:t>déarfaimis</a:t>
            </a:r>
            <a:r>
              <a:rPr lang="en-IE" sz="2000" i="1" dirty="0"/>
              <a:t> - </a:t>
            </a:r>
            <a:r>
              <a:rPr lang="en-IE" sz="2000" i="1" dirty="0" err="1"/>
              <a:t>déarfaidís</a:t>
            </a:r>
            <a:endParaRPr lang="en-IE" sz="2000" i="1" dirty="0"/>
          </a:p>
          <a:p>
            <a:pPr marL="0" indent="0">
              <a:buNone/>
            </a:pPr>
            <a:r>
              <a:rPr lang="en-IE" sz="2000" b="1" dirty="0" err="1"/>
              <a:t>Déan</a:t>
            </a:r>
            <a:r>
              <a:rPr lang="en-IE" sz="2000" dirty="0"/>
              <a:t> – </a:t>
            </a:r>
            <a:r>
              <a:rPr lang="en-IE" sz="2000" dirty="0" err="1"/>
              <a:t>dhéanfainn</a:t>
            </a:r>
            <a:r>
              <a:rPr lang="en-IE" sz="2000" dirty="0"/>
              <a:t> – </a:t>
            </a:r>
            <a:r>
              <a:rPr lang="en-IE" sz="2000" dirty="0" err="1"/>
              <a:t>dhéanfá</a:t>
            </a:r>
            <a:r>
              <a:rPr lang="en-IE" sz="2000" dirty="0"/>
              <a:t> – </a:t>
            </a:r>
            <a:r>
              <a:rPr lang="en-IE" sz="2000" dirty="0" err="1"/>
              <a:t>dhéan</a:t>
            </a:r>
            <a:r>
              <a:rPr lang="en-IE" sz="2000" i="1" dirty="0" err="1"/>
              <a:t>fadh</a:t>
            </a:r>
            <a:r>
              <a:rPr lang="en-IE" sz="2000" i="1" dirty="0"/>
              <a:t> </a:t>
            </a:r>
            <a:r>
              <a:rPr lang="en-IE" sz="2000" i="1" dirty="0" err="1"/>
              <a:t>sé</a:t>
            </a:r>
            <a:r>
              <a:rPr lang="en-IE" sz="2000" i="1" dirty="0"/>
              <a:t>/</a:t>
            </a:r>
            <a:r>
              <a:rPr lang="en-IE" sz="2000" i="1" dirty="0" err="1"/>
              <a:t>sí</a:t>
            </a:r>
            <a:r>
              <a:rPr lang="en-IE" sz="2000" i="1" dirty="0"/>
              <a:t>/</a:t>
            </a:r>
            <a:r>
              <a:rPr lang="en-IE" sz="2000" i="1" dirty="0" err="1"/>
              <a:t>sibh</a:t>
            </a:r>
            <a:r>
              <a:rPr lang="en-IE" sz="2000" i="1" dirty="0"/>
              <a:t> - </a:t>
            </a:r>
            <a:r>
              <a:rPr lang="en-IE" sz="2000" i="1" dirty="0" err="1"/>
              <a:t>dhéanfaimis</a:t>
            </a:r>
            <a:r>
              <a:rPr lang="en-IE" sz="2000" i="1" dirty="0"/>
              <a:t> - </a:t>
            </a:r>
            <a:r>
              <a:rPr lang="en-IE" sz="2000" i="1" dirty="0" err="1"/>
              <a:t>dhéanfaidís</a:t>
            </a:r>
            <a:endParaRPr lang="en-IE" sz="2000" i="1" dirty="0"/>
          </a:p>
          <a:p>
            <a:pPr marL="0" indent="0">
              <a:buNone/>
            </a:pPr>
            <a:r>
              <a:rPr lang="en-IE" sz="2000" b="1" dirty="0" err="1"/>
              <a:t>Feic</a:t>
            </a:r>
            <a:r>
              <a:rPr lang="en-IE" sz="2000" b="1" dirty="0"/>
              <a:t> </a:t>
            </a:r>
            <a:r>
              <a:rPr lang="en-IE" sz="2000" dirty="0"/>
              <a:t>– </a:t>
            </a:r>
            <a:r>
              <a:rPr lang="en-IE" sz="2000" dirty="0" err="1"/>
              <a:t>d’fheicfinn</a:t>
            </a:r>
            <a:r>
              <a:rPr lang="en-IE" sz="2000" dirty="0"/>
              <a:t> – </a:t>
            </a:r>
            <a:r>
              <a:rPr lang="en-IE" sz="2000" dirty="0" err="1"/>
              <a:t>d’fheicfeá</a:t>
            </a:r>
            <a:r>
              <a:rPr lang="en-IE" sz="2000" dirty="0"/>
              <a:t> – </a:t>
            </a:r>
            <a:r>
              <a:rPr lang="en-IE" sz="2000" dirty="0" err="1"/>
              <a:t>d’fheic</a:t>
            </a:r>
            <a:r>
              <a:rPr lang="en-IE" sz="2000" i="1" dirty="0" err="1"/>
              <a:t>feadh</a:t>
            </a:r>
            <a:r>
              <a:rPr lang="en-IE" sz="2000" i="1" dirty="0"/>
              <a:t> </a:t>
            </a:r>
            <a:r>
              <a:rPr lang="en-IE" sz="2000" i="1" dirty="0" err="1"/>
              <a:t>sé</a:t>
            </a:r>
            <a:r>
              <a:rPr lang="en-IE" sz="2000" i="1" dirty="0"/>
              <a:t>/</a:t>
            </a:r>
            <a:r>
              <a:rPr lang="en-IE" sz="2000" i="1" dirty="0" err="1"/>
              <a:t>sí</a:t>
            </a:r>
            <a:r>
              <a:rPr lang="en-IE" sz="2000" i="1" dirty="0"/>
              <a:t>/</a:t>
            </a:r>
            <a:r>
              <a:rPr lang="en-IE" sz="2000" i="1" dirty="0" err="1"/>
              <a:t>sibh</a:t>
            </a:r>
            <a:r>
              <a:rPr lang="en-IE" sz="2000" i="1" dirty="0"/>
              <a:t> – </a:t>
            </a:r>
            <a:r>
              <a:rPr lang="en-IE" sz="2000" i="1" dirty="0" err="1"/>
              <a:t>d’fheicfimis</a:t>
            </a:r>
            <a:r>
              <a:rPr lang="en-IE" sz="2000" i="1" dirty="0"/>
              <a:t> – </a:t>
            </a:r>
            <a:r>
              <a:rPr lang="en-IE" sz="2000" i="1" dirty="0" err="1"/>
              <a:t>d’fheicfidís</a:t>
            </a:r>
            <a:endParaRPr lang="en-IE" sz="2000" i="1" dirty="0"/>
          </a:p>
          <a:p>
            <a:pPr marL="0" indent="0">
              <a:buNone/>
            </a:pPr>
            <a:r>
              <a:rPr lang="en-IE" sz="2000" b="1" dirty="0" err="1"/>
              <a:t>Téigh</a:t>
            </a:r>
            <a:r>
              <a:rPr lang="en-IE" sz="2000" dirty="0"/>
              <a:t> – </a:t>
            </a:r>
            <a:r>
              <a:rPr lang="en-IE" sz="2000" dirty="0" err="1"/>
              <a:t>rachainn</a:t>
            </a:r>
            <a:r>
              <a:rPr lang="en-IE" sz="2000" dirty="0"/>
              <a:t> – </a:t>
            </a:r>
            <a:r>
              <a:rPr lang="en-IE" sz="2000" dirty="0" err="1"/>
              <a:t>rachfá</a:t>
            </a:r>
            <a:r>
              <a:rPr lang="en-IE" sz="2000" dirty="0"/>
              <a:t> – </a:t>
            </a:r>
            <a:r>
              <a:rPr lang="en-IE" sz="2000" dirty="0" err="1"/>
              <a:t>rach</a:t>
            </a:r>
            <a:r>
              <a:rPr lang="en-IE" sz="2000" i="1" dirty="0" err="1"/>
              <a:t>adh</a:t>
            </a:r>
            <a:r>
              <a:rPr lang="en-IE" sz="2000" i="1" dirty="0"/>
              <a:t> </a:t>
            </a:r>
            <a:r>
              <a:rPr lang="en-IE" sz="2000" i="1" dirty="0" err="1"/>
              <a:t>sé</a:t>
            </a:r>
            <a:r>
              <a:rPr lang="en-IE" sz="2000" i="1" dirty="0"/>
              <a:t>/</a:t>
            </a:r>
            <a:r>
              <a:rPr lang="en-IE" sz="2000" i="1" dirty="0" err="1"/>
              <a:t>sí</a:t>
            </a:r>
            <a:r>
              <a:rPr lang="en-IE" sz="2000" i="1" dirty="0"/>
              <a:t>/</a:t>
            </a:r>
            <a:r>
              <a:rPr lang="en-IE" sz="2000" i="1" dirty="0" err="1"/>
              <a:t>sibh</a:t>
            </a:r>
            <a:r>
              <a:rPr lang="en-IE" sz="2000" i="1" dirty="0"/>
              <a:t> - </a:t>
            </a:r>
            <a:r>
              <a:rPr lang="en-IE" sz="2000" i="1" dirty="0" err="1"/>
              <a:t>rachaimis</a:t>
            </a:r>
            <a:r>
              <a:rPr lang="en-IE" sz="2000" i="1" dirty="0"/>
              <a:t> - </a:t>
            </a:r>
            <a:r>
              <a:rPr lang="en-IE" sz="2000" i="1" dirty="0" err="1"/>
              <a:t>rachaidís</a:t>
            </a:r>
            <a:endParaRPr lang="en-IE" sz="2000" i="1" dirty="0"/>
          </a:p>
          <a:p>
            <a:pPr marL="0" indent="0">
              <a:buNone/>
            </a:pPr>
            <a:r>
              <a:rPr lang="en-IE" sz="2000" b="1" dirty="0" err="1"/>
              <a:t>Faigh</a:t>
            </a:r>
            <a:r>
              <a:rPr lang="en-IE" sz="2000" dirty="0"/>
              <a:t> – </a:t>
            </a:r>
            <a:r>
              <a:rPr lang="en-IE" sz="2000" dirty="0" err="1"/>
              <a:t>gheobhainn</a:t>
            </a:r>
            <a:r>
              <a:rPr lang="en-IE" sz="2000" dirty="0"/>
              <a:t> – </a:t>
            </a:r>
            <a:r>
              <a:rPr lang="en-IE" sz="2000" dirty="0" err="1"/>
              <a:t>gheofá</a:t>
            </a:r>
            <a:r>
              <a:rPr lang="en-IE" sz="2000" dirty="0"/>
              <a:t> – </a:t>
            </a:r>
            <a:r>
              <a:rPr lang="en-IE" sz="2000" dirty="0" err="1"/>
              <a:t>gheobh</a:t>
            </a:r>
            <a:r>
              <a:rPr lang="en-IE" sz="2000" i="1" dirty="0" err="1"/>
              <a:t>adh</a:t>
            </a:r>
            <a:r>
              <a:rPr lang="en-IE" sz="2000" i="1" dirty="0"/>
              <a:t> </a:t>
            </a:r>
            <a:r>
              <a:rPr lang="en-IE" sz="2000" i="1" dirty="0" err="1"/>
              <a:t>sé</a:t>
            </a:r>
            <a:r>
              <a:rPr lang="en-IE" sz="2000" i="1" dirty="0"/>
              <a:t>/</a:t>
            </a:r>
            <a:r>
              <a:rPr lang="en-IE" sz="2000" i="1" dirty="0" err="1"/>
              <a:t>sí</a:t>
            </a:r>
            <a:r>
              <a:rPr lang="en-IE" sz="2000" i="1" dirty="0"/>
              <a:t>/</a:t>
            </a:r>
            <a:r>
              <a:rPr lang="en-IE" sz="2000" i="1" dirty="0" err="1"/>
              <a:t>sibh</a:t>
            </a:r>
            <a:r>
              <a:rPr lang="en-IE" sz="2000" i="1" dirty="0"/>
              <a:t> - </a:t>
            </a:r>
            <a:r>
              <a:rPr lang="en-IE" sz="2000" i="1" dirty="0" err="1"/>
              <a:t>gheobhaimis</a:t>
            </a:r>
            <a:r>
              <a:rPr lang="en-IE" sz="2000" i="1" dirty="0"/>
              <a:t> - </a:t>
            </a:r>
            <a:r>
              <a:rPr lang="en-IE" sz="2000" i="1" dirty="0" err="1"/>
              <a:t>gheobhaidís</a:t>
            </a:r>
            <a:endParaRPr lang="en-IE" sz="2000" i="1" dirty="0"/>
          </a:p>
          <a:p>
            <a:pPr marL="0" indent="0">
              <a:buNone/>
            </a:pPr>
            <a:r>
              <a:rPr lang="en-IE" sz="2000" b="1" dirty="0" err="1"/>
              <a:t>Bí</a:t>
            </a:r>
            <a:r>
              <a:rPr lang="en-IE" sz="2000" dirty="0"/>
              <a:t> – </a:t>
            </a:r>
            <a:r>
              <a:rPr lang="en-IE" sz="2000" dirty="0" err="1"/>
              <a:t>bheinn</a:t>
            </a:r>
            <a:r>
              <a:rPr lang="en-IE" sz="2000" dirty="0"/>
              <a:t> – </a:t>
            </a:r>
            <a:r>
              <a:rPr lang="en-IE" sz="2000" dirty="0" err="1"/>
              <a:t>bheifeá</a:t>
            </a:r>
            <a:r>
              <a:rPr lang="en-IE" sz="2000" dirty="0"/>
              <a:t> – </a:t>
            </a:r>
            <a:r>
              <a:rPr lang="en-IE" sz="2000" dirty="0" err="1"/>
              <a:t>bheadh</a:t>
            </a:r>
            <a:r>
              <a:rPr lang="en-IE" sz="2000" dirty="0"/>
              <a:t> </a:t>
            </a:r>
            <a:r>
              <a:rPr lang="en-IE" sz="2000" dirty="0" err="1"/>
              <a:t>sé</a:t>
            </a:r>
            <a:r>
              <a:rPr lang="en-IE" sz="2000" dirty="0"/>
              <a:t>/</a:t>
            </a:r>
            <a:r>
              <a:rPr lang="en-IE" sz="2000" dirty="0" err="1"/>
              <a:t>sí</a:t>
            </a:r>
            <a:r>
              <a:rPr lang="en-IE" sz="2000" dirty="0"/>
              <a:t>/</a:t>
            </a:r>
            <a:r>
              <a:rPr lang="en-IE" sz="2000" dirty="0" err="1"/>
              <a:t>sibh</a:t>
            </a:r>
            <a:r>
              <a:rPr lang="en-IE" sz="2000" dirty="0"/>
              <a:t> - </a:t>
            </a:r>
            <a:r>
              <a:rPr lang="en-IE" sz="2000" dirty="0" err="1"/>
              <a:t>bheimis</a:t>
            </a:r>
            <a:r>
              <a:rPr lang="en-IE" sz="2000" dirty="0"/>
              <a:t> - </a:t>
            </a:r>
            <a:r>
              <a:rPr lang="en-IE" sz="2000" dirty="0" err="1"/>
              <a:t>bheidís</a:t>
            </a:r>
            <a:endParaRPr lang="en-IE" sz="2000" dirty="0"/>
          </a:p>
          <a:p>
            <a:pPr marL="0" indent="0">
              <a:buNone/>
            </a:pPr>
            <a:r>
              <a:rPr lang="en-IE" sz="2000" b="1" dirty="0" err="1"/>
              <a:t>Clois</a:t>
            </a:r>
            <a:r>
              <a:rPr lang="en-IE" sz="2000" dirty="0"/>
              <a:t> – </a:t>
            </a:r>
            <a:r>
              <a:rPr lang="en-IE" sz="2000" dirty="0" err="1"/>
              <a:t>chloisfinn</a:t>
            </a:r>
            <a:r>
              <a:rPr lang="en-IE" sz="2000" dirty="0"/>
              <a:t> – </a:t>
            </a:r>
            <a:r>
              <a:rPr lang="en-IE" sz="2000" dirty="0" err="1"/>
              <a:t>chloisfeá</a:t>
            </a:r>
            <a:r>
              <a:rPr lang="en-IE" sz="2000" dirty="0"/>
              <a:t> – </a:t>
            </a:r>
            <a:r>
              <a:rPr lang="en-IE" sz="2000" dirty="0" err="1"/>
              <a:t>chloisfeadh</a:t>
            </a:r>
            <a:r>
              <a:rPr lang="en-IE" sz="2000" dirty="0"/>
              <a:t> </a:t>
            </a:r>
            <a:r>
              <a:rPr lang="en-IE" sz="2000" dirty="0" err="1"/>
              <a:t>sé</a:t>
            </a:r>
            <a:r>
              <a:rPr lang="en-IE" sz="2000" dirty="0"/>
              <a:t>/</a:t>
            </a:r>
            <a:r>
              <a:rPr lang="en-IE" sz="2000" dirty="0" err="1"/>
              <a:t>sí</a:t>
            </a:r>
            <a:r>
              <a:rPr lang="en-IE" sz="2000" dirty="0"/>
              <a:t>/</a:t>
            </a:r>
            <a:r>
              <a:rPr lang="en-IE" sz="2000" dirty="0" err="1"/>
              <a:t>sibh</a:t>
            </a:r>
            <a:r>
              <a:rPr lang="en-IE" sz="2000" dirty="0"/>
              <a:t> - </a:t>
            </a:r>
            <a:r>
              <a:rPr lang="en-IE" sz="2000" dirty="0" err="1"/>
              <a:t>chloisfimis</a:t>
            </a:r>
            <a:r>
              <a:rPr lang="en-IE" sz="2000" dirty="0"/>
              <a:t> - </a:t>
            </a:r>
            <a:r>
              <a:rPr lang="en-IE" sz="2000" dirty="0" err="1"/>
              <a:t>chloisfidís</a:t>
            </a:r>
            <a:endParaRPr lang="en-IE" sz="2000" dirty="0"/>
          </a:p>
          <a:p>
            <a:pPr marL="0" indent="0">
              <a:buNone/>
            </a:pPr>
            <a:r>
              <a:rPr lang="en-IE" sz="2000" b="1" dirty="0"/>
              <a:t>Tar</a:t>
            </a:r>
            <a:r>
              <a:rPr lang="en-IE" sz="2000" dirty="0"/>
              <a:t> – </a:t>
            </a:r>
            <a:r>
              <a:rPr lang="en-IE" sz="2000" dirty="0" err="1"/>
              <a:t>thiocfainn</a:t>
            </a:r>
            <a:r>
              <a:rPr lang="en-IE" sz="2000" dirty="0"/>
              <a:t> – </a:t>
            </a:r>
            <a:r>
              <a:rPr lang="en-IE" sz="2000" dirty="0" err="1"/>
              <a:t>thiocfá</a:t>
            </a:r>
            <a:r>
              <a:rPr lang="en-IE" sz="2000" dirty="0"/>
              <a:t>- </a:t>
            </a:r>
            <a:r>
              <a:rPr lang="en-IE" sz="2000" dirty="0" err="1"/>
              <a:t>thiocfadh</a:t>
            </a:r>
            <a:r>
              <a:rPr lang="en-IE" sz="2000" dirty="0"/>
              <a:t> </a:t>
            </a:r>
            <a:r>
              <a:rPr lang="en-IE" sz="2000" dirty="0" err="1"/>
              <a:t>sé</a:t>
            </a:r>
            <a:r>
              <a:rPr lang="en-IE" sz="2000" dirty="0"/>
              <a:t>/</a:t>
            </a:r>
            <a:r>
              <a:rPr lang="en-IE" sz="2000" dirty="0" err="1"/>
              <a:t>sí</a:t>
            </a:r>
            <a:r>
              <a:rPr lang="en-IE" sz="2000" dirty="0"/>
              <a:t>/</a:t>
            </a:r>
            <a:r>
              <a:rPr lang="en-IE" sz="2000" dirty="0" err="1"/>
              <a:t>sibh</a:t>
            </a:r>
            <a:r>
              <a:rPr lang="en-IE" sz="2000" dirty="0"/>
              <a:t> - </a:t>
            </a:r>
            <a:r>
              <a:rPr lang="en-IE" sz="2000" dirty="0" err="1"/>
              <a:t>thiocfaimis</a:t>
            </a:r>
            <a:r>
              <a:rPr lang="en-IE" sz="2000" dirty="0"/>
              <a:t> - </a:t>
            </a:r>
            <a:r>
              <a:rPr lang="en-IE" sz="2000" dirty="0" err="1"/>
              <a:t>thiocfaidís</a:t>
            </a:r>
            <a:endParaRPr lang="en-IE" sz="2000" dirty="0"/>
          </a:p>
          <a:p>
            <a:pPr marL="0" indent="0">
              <a:buNone/>
            </a:pPr>
            <a:r>
              <a:rPr lang="en-IE" sz="2000" b="1" dirty="0" err="1"/>
              <a:t>Tabhair</a:t>
            </a:r>
            <a:r>
              <a:rPr lang="en-IE" sz="2000" dirty="0"/>
              <a:t> – </a:t>
            </a:r>
            <a:r>
              <a:rPr lang="en-IE" sz="2000" dirty="0" err="1"/>
              <a:t>thabharfainn</a:t>
            </a:r>
            <a:r>
              <a:rPr lang="en-IE" sz="2000" dirty="0"/>
              <a:t>–</a:t>
            </a:r>
            <a:r>
              <a:rPr lang="en-IE" sz="2000" dirty="0" err="1"/>
              <a:t>thabharfá</a:t>
            </a:r>
            <a:r>
              <a:rPr lang="en-IE" sz="2000" dirty="0"/>
              <a:t>–</a:t>
            </a:r>
            <a:r>
              <a:rPr lang="en-IE" sz="2000" dirty="0" err="1"/>
              <a:t>thabharfadh</a:t>
            </a:r>
            <a:r>
              <a:rPr lang="en-IE" sz="2000" dirty="0"/>
              <a:t> </a:t>
            </a:r>
            <a:r>
              <a:rPr lang="en-IE" sz="2000" dirty="0" err="1"/>
              <a:t>sé</a:t>
            </a:r>
            <a:r>
              <a:rPr lang="en-IE" sz="2000" dirty="0"/>
              <a:t>/</a:t>
            </a:r>
            <a:r>
              <a:rPr lang="en-IE" sz="2000" dirty="0" err="1"/>
              <a:t>sí</a:t>
            </a:r>
            <a:r>
              <a:rPr lang="en-IE" sz="2000" dirty="0"/>
              <a:t>/</a:t>
            </a:r>
            <a:r>
              <a:rPr lang="en-IE" sz="2000" dirty="0" err="1"/>
              <a:t>sibh-thabharfaimis-thabharfaidís</a:t>
            </a:r>
            <a:endParaRPr lang="en-IE" sz="2000" dirty="0"/>
          </a:p>
          <a:p>
            <a:pPr marL="0" indent="0">
              <a:buNone/>
            </a:pPr>
            <a:r>
              <a:rPr lang="en-IE" sz="2000" b="1" dirty="0" err="1"/>
              <a:t>Beir</a:t>
            </a:r>
            <a:r>
              <a:rPr lang="en-IE" sz="2000" dirty="0"/>
              <a:t> – </a:t>
            </a:r>
            <a:r>
              <a:rPr lang="en-IE" sz="2000" dirty="0" err="1"/>
              <a:t>bhéarfainn</a:t>
            </a:r>
            <a:r>
              <a:rPr lang="en-IE" sz="2000" dirty="0"/>
              <a:t> – </a:t>
            </a:r>
            <a:r>
              <a:rPr lang="en-IE" sz="2000" dirty="0" err="1"/>
              <a:t>bhéarfá</a:t>
            </a:r>
            <a:r>
              <a:rPr lang="en-IE" sz="2000" dirty="0"/>
              <a:t> – </a:t>
            </a:r>
            <a:r>
              <a:rPr lang="en-IE" sz="2000" dirty="0" err="1"/>
              <a:t>bhéarfadh</a:t>
            </a:r>
            <a:r>
              <a:rPr lang="en-IE" sz="2000" dirty="0"/>
              <a:t> </a:t>
            </a:r>
            <a:r>
              <a:rPr lang="en-IE" sz="2000" dirty="0" err="1"/>
              <a:t>sé</a:t>
            </a:r>
            <a:r>
              <a:rPr lang="en-IE" sz="2000" dirty="0"/>
              <a:t>/</a:t>
            </a:r>
            <a:r>
              <a:rPr lang="en-IE" sz="2000" dirty="0" err="1"/>
              <a:t>sí</a:t>
            </a:r>
            <a:r>
              <a:rPr lang="en-IE" sz="2000" dirty="0"/>
              <a:t>/</a:t>
            </a:r>
            <a:r>
              <a:rPr lang="en-IE" sz="2000" dirty="0" err="1"/>
              <a:t>sibh</a:t>
            </a:r>
            <a:r>
              <a:rPr lang="en-IE" sz="2000" dirty="0"/>
              <a:t> - </a:t>
            </a:r>
            <a:r>
              <a:rPr lang="en-IE" sz="2000" dirty="0" err="1"/>
              <a:t>bhéarfaimis</a:t>
            </a:r>
            <a:r>
              <a:rPr lang="en-IE" sz="2000" dirty="0"/>
              <a:t> - </a:t>
            </a:r>
            <a:r>
              <a:rPr lang="en-IE" sz="2000" dirty="0" err="1"/>
              <a:t>bhéarfaidís</a:t>
            </a:r>
            <a:endParaRPr lang="en-IE" sz="2000" dirty="0"/>
          </a:p>
          <a:p>
            <a:pPr marL="0" indent="0">
              <a:buNone/>
            </a:pPr>
            <a:r>
              <a:rPr lang="en-IE" sz="2000" b="1" dirty="0" err="1"/>
              <a:t>Ith</a:t>
            </a:r>
            <a:r>
              <a:rPr lang="en-IE" sz="2000" dirty="0"/>
              <a:t> – </a:t>
            </a:r>
            <a:r>
              <a:rPr lang="en-IE" sz="2000" dirty="0" err="1"/>
              <a:t>d’íosfainn</a:t>
            </a:r>
            <a:r>
              <a:rPr lang="en-IE" sz="2000" dirty="0"/>
              <a:t> – </a:t>
            </a:r>
            <a:r>
              <a:rPr lang="en-IE" sz="2000" dirty="0" err="1"/>
              <a:t>d’íosfá</a:t>
            </a:r>
            <a:r>
              <a:rPr lang="en-IE" sz="2000" dirty="0"/>
              <a:t> – </a:t>
            </a:r>
            <a:r>
              <a:rPr lang="en-IE" sz="2000" dirty="0" err="1"/>
              <a:t>d’íosfadh</a:t>
            </a:r>
            <a:r>
              <a:rPr lang="en-IE" sz="2000" dirty="0"/>
              <a:t> </a:t>
            </a:r>
            <a:r>
              <a:rPr lang="en-IE" sz="2000" dirty="0" err="1"/>
              <a:t>sé</a:t>
            </a:r>
            <a:r>
              <a:rPr lang="en-IE" sz="2000" dirty="0"/>
              <a:t>/</a:t>
            </a:r>
            <a:r>
              <a:rPr lang="en-IE" sz="2000" dirty="0" err="1"/>
              <a:t>sí</a:t>
            </a:r>
            <a:r>
              <a:rPr lang="en-IE" sz="2000" dirty="0"/>
              <a:t>/</a:t>
            </a:r>
            <a:r>
              <a:rPr lang="en-IE" sz="2000" dirty="0" err="1"/>
              <a:t>sibh</a:t>
            </a:r>
            <a:r>
              <a:rPr lang="en-IE" sz="2000" dirty="0"/>
              <a:t> – </a:t>
            </a:r>
            <a:r>
              <a:rPr lang="en-IE" sz="2000" dirty="0" err="1"/>
              <a:t>d’íosfaimis</a:t>
            </a:r>
            <a:r>
              <a:rPr lang="en-IE" sz="2000" dirty="0"/>
              <a:t> – </a:t>
            </a:r>
            <a:r>
              <a:rPr lang="en-IE" sz="2000" dirty="0" err="1"/>
              <a:t>d’íosfaidís</a:t>
            </a:r>
            <a:endParaRPr lang="en-IE" sz="2000" dirty="0"/>
          </a:p>
        </p:txBody>
      </p:sp>
    </p:spTree>
    <p:extLst>
      <p:ext uri="{BB962C8B-B14F-4D97-AF65-F5344CB8AC3E}">
        <p14:creationId xmlns:p14="http://schemas.microsoft.com/office/powerpoint/2010/main" val="589947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err="1"/>
              <a:t>Ceisteanna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/>
              <a:t>An </a:t>
            </a:r>
            <a:r>
              <a:rPr lang="en-IE" dirty="0" err="1"/>
              <a:t>nglanfá</a:t>
            </a:r>
            <a:r>
              <a:rPr lang="en-IE" dirty="0"/>
              <a:t> (</a:t>
            </a:r>
            <a:r>
              <a:rPr lang="en-IE" dirty="0" err="1"/>
              <a:t>glan</a:t>
            </a:r>
            <a:r>
              <a:rPr lang="en-IE" dirty="0"/>
              <a:t>) </a:t>
            </a:r>
            <a:r>
              <a:rPr lang="en-IE" b="1" dirty="0" err="1"/>
              <a:t>dá</a:t>
            </a:r>
            <a:r>
              <a:rPr lang="en-IE" b="1" dirty="0"/>
              <a:t> </a:t>
            </a:r>
            <a:r>
              <a:rPr lang="en-IE" b="1" dirty="0" err="1"/>
              <a:t>mbeadh</a:t>
            </a:r>
            <a:r>
              <a:rPr lang="en-IE" b="1" dirty="0"/>
              <a:t> </a:t>
            </a:r>
            <a:r>
              <a:rPr lang="en-IE" dirty="0" err="1"/>
              <a:t>ceirt</a:t>
            </a:r>
            <a:r>
              <a:rPr lang="en-IE" dirty="0"/>
              <a:t> </a:t>
            </a:r>
            <a:r>
              <a:rPr lang="en-IE" dirty="0" err="1"/>
              <a:t>agat</a:t>
            </a:r>
            <a:r>
              <a:rPr lang="en-IE" dirty="0"/>
              <a:t>?</a:t>
            </a:r>
          </a:p>
          <a:p>
            <a:r>
              <a:rPr lang="en-IE" dirty="0" err="1"/>
              <a:t>Bhrisfinn</a:t>
            </a:r>
            <a:r>
              <a:rPr lang="en-IE" dirty="0"/>
              <a:t> (bris) mo </a:t>
            </a:r>
            <a:r>
              <a:rPr lang="en-IE" dirty="0" err="1"/>
              <a:t>lámh</a:t>
            </a:r>
            <a:r>
              <a:rPr lang="en-IE" dirty="0"/>
              <a:t> </a:t>
            </a:r>
            <a:r>
              <a:rPr lang="en-IE" b="1" dirty="0" err="1"/>
              <a:t>dá</a:t>
            </a:r>
            <a:r>
              <a:rPr lang="en-IE" b="1" dirty="0"/>
              <a:t> </a:t>
            </a:r>
            <a:r>
              <a:rPr lang="en-IE" b="1" dirty="0" err="1"/>
              <a:t>dtitfinn</a:t>
            </a:r>
            <a:r>
              <a:rPr lang="en-IE" b="1" dirty="0"/>
              <a:t> </a:t>
            </a:r>
            <a:r>
              <a:rPr lang="en-IE" dirty="0"/>
              <a:t>de </a:t>
            </a:r>
            <a:r>
              <a:rPr lang="en-IE" dirty="0" err="1"/>
              <a:t>chrann</a:t>
            </a:r>
            <a:r>
              <a:rPr lang="en-IE" dirty="0"/>
              <a:t>.</a:t>
            </a:r>
          </a:p>
          <a:p>
            <a:r>
              <a:rPr lang="en-IE" dirty="0" err="1"/>
              <a:t>Bhaileoidís</a:t>
            </a:r>
            <a:r>
              <a:rPr lang="en-IE" dirty="0"/>
              <a:t>  (</a:t>
            </a:r>
            <a:r>
              <a:rPr lang="en-IE" dirty="0" err="1"/>
              <a:t>bailigh</a:t>
            </a:r>
            <a:r>
              <a:rPr lang="en-IE" dirty="0"/>
              <a:t>: </a:t>
            </a:r>
            <a:r>
              <a:rPr lang="en-IE" dirty="0" err="1"/>
              <a:t>siad</a:t>
            </a:r>
            <a:r>
              <a:rPr lang="en-IE" dirty="0"/>
              <a:t>) </a:t>
            </a:r>
            <a:r>
              <a:rPr lang="en-IE" dirty="0" err="1"/>
              <a:t>na</a:t>
            </a:r>
            <a:r>
              <a:rPr lang="en-IE" dirty="0"/>
              <a:t> </a:t>
            </a:r>
            <a:r>
              <a:rPr lang="en-IE" dirty="0" err="1"/>
              <a:t>cóipleabhair</a:t>
            </a:r>
            <a:r>
              <a:rPr lang="en-IE" dirty="0"/>
              <a:t> </a:t>
            </a:r>
            <a:r>
              <a:rPr lang="en-IE" b="1" dirty="0" err="1"/>
              <a:t>dá</a:t>
            </a:r>
            <a:r>
              <a:rPr lang="en-IE" b="1" dirty="0"/>
              <a:t> n-</a:t>
            </a:r>
            <a:r>
              <a:rPr lang="en-IE" b="1" dirty="0" err="1"/>
              <a:t>iarrfadh</a:t>
            </a:r>
            <a:r>
              <a:rPr lang="en-IE" b="1" dirty="0"/>
              <a:t> </a:t>
            </a:r>
            <a:r>
              <a:rPr lang="en-IE" dirty="0"/>
              <a:t>an </a:t>
            </a:r>
            <a:r>
              <a:rPr lang="en-IE" dirty="0" err="1"/>
              <a:t>múinteoir</a:t>
            </a:r>
            <a:r>
              <a:rPr lang="en-IE" dirty="0"/>
              <a:t> </a:t>
            </a:r>
            <a:r>
              <a:rPr lang="en-IE" dirty="0" err="1"/>
              <a:t>orthu</a:t>
            </a:r>
            <a:r>
              <a:rPr lang="en-IE" dirty="0"/>
              <a:t>.</a:t>
            </a:r>
          </a:p>
          <a:p>
            <a:r>
              <a:rPr lang="en-IE" dirty="0" err="1"/>
              <a:t>Dhéan</a:t>
            </a:r>
            <a:r>
              <a:rPr lang="en-IE" b="1" dirty="0" err="1"/>
              <a:t>faidís</a:t>
            </a:r>
            <a:r>
              <a:rPr lang="en-IE" dirty="0"/>
              <a:t> (</a:t>
            </a:r>
            <a:r>
              <a:rPr lang="en-IE" dirty="0" err="1"/>
              <a:t>déan</a:t>
            </a:r>
            <a:r>
              <a:rPr lang="en-IE" dirty="0"/>
              <a:t>: </a:t>
            </a:r>
            <a:r>
              <a:rPr lang="en-IE" dirty="0" err="1"/>
              <a:t>siad</a:t>
            </a:r>
            <a:r>
              <a:rPr lang="en-IE" dirty="0"/>
              <a:t>) a </a:t>
            </a:r>
            <a:r>
              <a:rPr lang="en-IE" dirty="0" err="1"/>
              <a:t>nobair</a:t>
            </a:r>
            <a:r>
              <a:rPr lang="en-IE" dirty="0"/>
              <a:t> </a:t>
            </a:r>
            <a:r>
              <a:rPr lang="en-IE" dirty="0" err="1"/>
              <a:t>bhaile</a:t>
            </a:r>
            <a:r>
              <a:rPr lang="en-IE" dirty="0"/>
              <a:t> </a:t>
            </a:r>
            <a:r>
              <a:rPr lang="en-IE" b="1" dirty="0" err="1"/>
              <a:t>dá</a:t>
            </a:r>
            <a:r>
              <a:rPr lang="en-IE" b="1" dirty="0"/>
              <a:t> </a:t>
            </a:r>
            <a:r>
              <a:rPr lang="en-IE" b="1" dirty="0" err="1"/>
              <a:t>mbeadh</a:t>
            </a:r>
            <a:r>
              <a:rPr lang="en-IE" b="1" dirty="0"/>
              <a:t> </a:t>
            </a:r>
            <a:r>
              <a:rPr lang="en-IE" dirty="0"/>
              <a:t>an tam </a:t>
            </a:r>
            <a:r>
              <a:rPr lang="en-IE" dirty="0" err="1"/>
              <a:t>acu</a:t>
            </a:r>
            <a:r>
              <a:rPr lang="en-IE" dirty="0"/>
              <a:t>.</a:t>
            </a:r>
          </a:p>
          <a:p>
            <a:r>
              <a:rPr lang="en-IE" b="1" dirty="0" err="1"/>
              <a:t>D’</a:t>
            </a:r>
            <a:r>
              <a:rPr lang="en-IE" dirty="0" err="1"/>
              <a:t>éir</a:t>
            </a:r>
            <a:r>
              <a:rPr lang="en-IE" b="1" dirty="0" err="1"/>
              <a:t>eofá</a:t>
            </a:r>
            <a:r>
              <a:rPr lang="en-IE" dirty="0"/>
              <a:t> (</a:t>
            </a:r>
            <a:r>
              <a:rPr lang="en-IE" dirty="0" err="1"/>
              <a:t>éirigh</a:t>
            </a:r>
            <a:r>
              <a:rPr lang="en-IE" dirty="0"/>
              <a:t>: </a:t>
            </a:r>
            <a:r>
              <a:rPr lang="en-IE" dirty="0" err="1"/>
              <a:t>tú</a:t>
            </a:r>
            <a:r>
              <a:rPr lang="en-IE" dirty="0"/>
              <a:t>) </a:t>
            </a:r>
            <a:r>
              <a:rPr lang="en-IE" b="1" dirty="0" err="1"/>
              <a:t>dá</a:t>
            </a:r>
            <a:r>
              <a:rPr lang="en-IE" b="1" dirty="0"/>
              <a:t> </a:t>
            </a:r>
            <a:r>
              <a:rPr lang="en-IE" b="1" dirty="0" err="1"/>
              <a:t>nglaofadh</a:t>
            </a:r>
            <a:r>
              <a:rPr lang="en-IE" b="1" dirty="0"/>
              <a:t> </a:t>
            </a:r>
            <a:r>
              <a:rPr lang="en-IE" dirty="0"/>
              <a:t>do </a:t>
            </a:r>
            <a:r>
              <a:rPr lang="en-IE" dirty="0" err="1"/>
              <a:t>Mham</a:t>
            </a:r>
            <a:r>
              <a:rPr lang="en-IE" dirty="0"/>
              <a:t> ort.</a:t>
            </a:r>
          </a:p>
        </p:txBody>
      </p:sp>
    </p:spTree>
    <p:extLst>
      <p:ext uri="{BB962C8B-B14F-4D97-AF65-F5344CB8AC3E}">
        <p14:creationId xmlns:p14="http://schemas.microsoft.com/office/powerpoint/2010/main" val="988360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err="1"/>
              <a:t>Scríobh</a:t>
            </a:r>
            <a:r>
              <a:rPr lang="en-IE" dirty="0"/>
              <a:t> 5 </a:t>
            </a:r>
            <a:r>
              <a:rPr lang="en-IE" dirty="0" err="1"/>
              <a:t>abairt</a:t>
            </a:r>
            <a:r>
              <a:rPr lang="en-IE" dirty="0"/>
              <a:t> </a:t>
            </a:r>
            <a:r>
              <a:rPr lang="en-IE" dirty="0" err="1"/>
              <a:t>sa</a:t>
            </a:r>
            <a:r>
              <a:rPr lang="en-IE" dirty="0"/>
              <a:t> </a:t>
            </a:r>
            <a:r>
              <a:rPr lang="en-IE" dirty="0" err="1"/>
              <a:t>Mhodh</a:t>
            </a:r>
            <a:r>
              <a:rPr lang="en-IE" dirty="0"/>
              <a:t> </a:t>
            </a:r>
            <a:r>
              <a:rPr lang="en-IE" dirty="0" err="1"/>
              <a:t>Coinníollach</a:t>
            </a:r>
            <a:r>
              <a:rPr lang="en-IE" dirty="0"/>
              <a:t>…. (</a:t>
            </a:r>
            <a:r>
              <a:rPr lang="en-IE" dirty="0" err="1"/>
              <a:t>dá</a:t>
            </a:r>
            <a:r>
              <a:rPr lang="en-IE" dirty="0"/>
              <a:t> + </a:t>
            </a:r>
            <a:r>
              <a:rPr lang="en-IE" dirty="0" err="1"/>
              <a:t>urú</a:t>
            </a:r>
            <a:r>
              <a:rPr lang="en-IE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IE" dirty="0"/>
              <a:t>______________________________________________________________________________</a:t>
            </a:r>
          </a:p>
          <a:p>
            <a:pPr marL="514350" indent="-514350">
              <a:buFont typeface="+mj-lt"/>
              <a:buAutoNum type="arabicPeriod"/>
            </a:pPr>
            <a:r>
              <a:rPr lang="en-IE" dirty="0"/>
              <a:t>______________________________________________________________________________ </a:t>
            </a:r>
          </a:p>
          <a:p>
            <a:pPr marL="514350" indent="-514350">
              <a:buFont typeface="+mj-lt"/>
              <a:buAutoNum type="arabicPeriod"/>
            </a:pPr>
            <a:r>
              <a:rPr lang="en-IE" dirty="0"/>
              <a:t>______________________________________________________________________________</a:t>
            </a:r>
          </a:p>
          <a:p>
            <a:pPr marL="514350" indent="-514350">
              <a:buFont typeface="+mj-lt"/>
              <a:buAutoNum type="arabicPeriod"/>
            </a:pPr>
            <a:r>
              <a:rPr lang="en-IE" dirty="0"/>
              <a:t>______________________________________________________________________________ </a:t>
            </a:r>
          </a:p>
          <a:p>
            <a:pPr marL="514350" indent="-514350">
              <a:buFont typeface="+mj-lt"/>
              <a:buAutoNum type="arabicPeriod"/>
            </a:pPr>
            <a:r>
              <a:rPr lang="en-IE" dirty="0"/>
              <a:t>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492253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A9810-2BE1-F84C-BDBD-7EFB33E5882E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/>
              <a:t>Gaelcholáiste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Cloiche</a:t>
            </a:r>
            <a:r>
              <a:rPr lang="en-US" dirty="0"/>
              <a:t> </a:t>
            </a:r>
            <a:r>
              <a:rPr lang="en-US" dirty="0" err="1"/>
              <a:t>Léithe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81113AA-3680-7D4E-B62E-E5CE418135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3012695"/>
              </p:ext>
            </p:extLst>
          </p:nvPr>
        </p:nvGraphicFramePr>
        <p:xfrm>
          <a:off x="282352" y="1417637"/>
          <a:ext cx="8538120" cy="5179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80141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3763</TotalTime>
  <Words>274</Words>
  <Application>Microsoft Macintosh PowerPoint</Application>
  <PresentationFormat>On-screen Show (4:3)</PresentationFormat>
  <Paragraphs>51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Wingdings</vt:lpstr>
      <vt:lpstr>Office Theme</vt:lpstr>
      <vt:lpstr>An Modh Coinníollach Conditional Tense</vt:lpstr>
      <vt:lpstr>Siolla amháin </vt:lpstr>
      <vt:lpstr>Dhá siolla</vt:lpstr>
      <vt:lpstr>Briathra neamhrialta mé – tú – sé/sí/sibh – sinn – siad   </vt:lpstr>
      <vt:lpstr>Ceisteanna</vt:lpstr>
      <vt:lpstr>Scríobh 5 abairt sa Mhodh Coinníollach…. (dá + urú)</vt:lpstr>
      <vt:lpstr>Gaelcholáiste na Cloiche Léithe</vt:lpstr>
    </vt:vector>
  </TitlesOfParts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Modh Coinníollach</dc:title>
  <dc:creator>Scoil na nÓg</dc:creator>
  <cp:lastModifiedBy>Seosamh  O'Heachteirn</cp:lastModifiedBy>
  <cp:revision>21</cp:revision>
  <cp:lastPrinted>2018-07-13T12:09:52Z</cp:lastPrinted>
  <dcterms:created xsi:type="dcterms:W3CDTF">2015-02-11T09:36:16Z</dcterms:created>
  <dcterms:modified xsi:type="dcterms:W3CDTF">2018-07-18T14:26:48Z</dcterms:modified>
</cp:coreProperties>
</file>