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8" r:id="rId3"/>
    <p:sldId id="260" r:id="rId4"/>
    <p:sldId id="268" r:id="rId5"/>
    <p:sldId id="265" r:id="rId6"/>
    <p:sldId id="261" r:id="rId7"/>
    <p:sldId id="262" r:id="rId8"/>
    <p:sldId id="269" r:id="rId9"/>
    <p:sldId id="263" r:id="rId10"/>
    <p:sldId id="264" r:id="rId11"/>
    <p:sldId id="270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osamh  O'Heachteirn" initials="SO" lastIdx="0" clrIdx="0">
    <p:extLst>
      <p:ext uri="{19B8F6BF-5375-455C-9EA6-DF929625EA0E}">
        <p15:presenceInfo xmlns:p15="http://schemas.microsoft.com/office/powerpoint/2012/main" userId="fa86dbeb-c16e-4957-9763-9c424c74ea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/>
    <p:restoredTop sz="93762"/>
  </p:normalViewPr>
  <p:slideViewPr>
    <p:cSldViewPr>
      <p:cViewPr varScale="1">
        <p:scale>
          <a:sx n="84" d="100"/>
          <a:sy n="84" d="100"/>
        </p:scale>
        <p:origin x="191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FF87E-7934-A840-90E8-DF7B6A602E29}" type="datetimeFigureOut">
              <a:rPr lang="en-US" smtClean="0"/>
              <a:t>7/19/18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C6536-7E9F-804E-B463-0A7761D8E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76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856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790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3454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610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704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188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017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583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028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1469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383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4AF7C-A2B9-44FF-B40B-6CDB76963B31}" type="datetimeFigureOut">
              <a:rPr lang="en-IE" smtClean="0"/>
              <a:t>19/07/2018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81349-54D8-403C-A094-1306F68B755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521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696" y="188640"/>
            <a:ext cx="7558608" cy="836712"/>
          </a:xfr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/>
          <a:lstStyle/>
          <a:p>
            <a:r>
              <a:rPr lang="en-IE" dirty="0" err="1"/>
              <a:t>Gaelcholáiste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Cloiche</a:t>
            </a:r>
            <a:r>
              <a:rPr lang="en-IE" dirty="0"/>
              <a:t> </a:t>
            </a:r>
            <a:r>
              <a:rPr lang="en-IE" dirty="0" err="1"/>
              <a:t>Léithe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49280"/>
            <a:ext cx="6400800" cy="766936"/>
          </a:xfr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/>
          <a:lstStyle/>
          <a:p>
            <a:r>
              <a:rPr lang="en-IE" dirty="0" err="1"/>
              <a:t>Caite</a:t>
            </a:r>
            <a:r>
              <a:rPr lang="en-IE" dirty="0"/>
              <a:t> – </a:t>
            </a:r>
            <a:r>
              <a:rPr lang="en-IE" dirty="0" err="1"/>
              <a:t>Láithreach</a:t>
            </a:r>
            <a:r>
              <a:rPr lang="en-IE" dirty="0"/>
              <a:t> – </a:t>
            </a:r>
            <a:r>
              <a:rPr lang="en-IE" dirty="0" err="1"/>
              <a:t>Fáistineach</a:t>
            </a:r>
            <a:r>
              <a:rPr lang="en-I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436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592"/>
            <a:ext cx="8435280" cy="14436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E" dirty="0">
                <a:latin typeface="+mn-lt"/>
              </a:rPr>
              <a:t>👏</a:t>
            </a:r>
            <a:r>
              <a:rPr lang="en-IE" sz="4000" dirty="0">
                <a:latin typeface="+mn-lt"/>
              </a:rPr>
              <a:t>An </a:t>
            </a:r>
            <a:r>
              <a:rPr lang="en-IE" sz="4000" dirty="0" err="1">
                <a:latin typeface="+mn-lt"/>
              </a:rPr>
              <a:t>Aimsir</a:t>
            </a:r>
            <a:r>
              <a:rPr lang="en-IE" sz="4000" dirty="0">
                <a:latin typeface="+mn-lt"/>
              </a:rPr>
              <a:t> </a:t>
            </a:r>
            <a:r>
              <a:rPr lang="en-IE" sz="4000" dirty="0" err="1">
                <a:latin typeface="+mn-lt"/>
              </a:rPr>
              <a:t>Chaite</a:t>
            </a:r>
            <a:r>
              <a:rPr lang="en-IE" sz="4000" dirty="0">
                <a:latin typeface="+mn-lt"/>
              </a:rPr>
              <a:t> – </a:t>
            </a:r>
            <a:r>
              <a:rPr lang="en-IE" sz="4000" dirty="0" err="1">
                <a:latin typeface="+mn-lt"/>
              </a:rPr>
              <a:t>Inné</a:t>
            </a:r>
            <a:r>
              <a:rPr lang="en-IE" sz="4000" dirty="0">
                <a:latin typeface="+mn-lt"/>
              </a:rPr>
              <a:t>👏 👏 </a:t>
            </a:r>
            <a:br>
              <a:rPr lang="en-IE" sz="4000" dirty="0">
                <a:latin typeface="+mn-lt"/>
              </a:rPr>
            </a:br>
            <a:r>
              <a:rPr lang="en-IE" sz="4000" dirty="0" err="1">
                <a:latin typeface="+mn-lt"/>
              </a:rPr>
              <a:t>Glan</a:t>
            </a:r>
            <a:r>
              <a:rPr lang="en-IE" sz="4000" dirty="0">
                <a:latin typeface="+mn-lt"/>
              </a:rPr>
              <a:t> </a:t>
            </a:r>
            <a:r>
              <a:rPr lang="en-IE" sz="4000" dirty="0" err="1">
                <a:latin typeface="+mn-lt"/>
              </a:rPr>
              <a:t>agus</a:t>
            </a:r>
            <a:r>
              <a:rPr lang="en-IE" sz="4000" dirty="0">
                <a:latin typeface="+mn-lt"/>
              </a:rPr>
              <a:t> </a:t>
            </a:r>
            <a:r>
              <a:rPr lang="en-IE" sz="4000" dirty="0" err="1">
                <a:latin typeface="+mn-lt"/>
              </a:rPr>
              <a:t>Ceannaigh</a:t>
            </a:r>
            <a:endParaRPr lang="en-IE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506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E" sz="2400" i="1" dirty="0"/>
              <a:t>First conjugation👏</a:t>
            </a:r>
            <a:r>
              <a:rPr lang="en-IE" sz="2400" dirty="0"/>
              <a:t>		</a:t>
            </a:r>
            <a:r>
              <a:rPr lang="en-IE" sz="2400" i="1" dirty="0"/>
              <a:t>Second Conjugation👏👏</a:t>
            </a:r>
          </a:p>
          <a:p>
            <a:r>
              <a:rPr lang="en-IE" sz="2400" b="1" dirty="0" err="1"/>
              <a:t>Gl</a:t>
            </a:r>
            <a:r>
              <a:rPr lang="en-IE" sz="2400" b="1" u="sng" dirty="0" err="1"/>
              <a:t>a</a:t>
            </a:r>
            <a:r>
              <a:rPr lang="en-IE" sz="2400" b="1" dirty="0" err="1"/>
              <a:t>n</a:t>
            </a:r>
            <a:r>
              <a:rPr lang="en-IE" sz="2400" b="1" dirty="0"/>
              <a:t> (to clean)</a:t>
            </a:r>
            <a:r>
              <a:rPr lang="en-IE" sz="2400" dirty="0"/>
              <a:t>💦🍽	</a:t>
            </a:r>
            <a:r>
              <a:rPr lang="en-IE" sz="2400" b="1" dirty="0" err="1"/>
              <a:t>Ceann</a:t>
            </a:r>
            <a:r>
              <a:rPr lang="en-IE" sz="2400" b="1" strike="sngStrike" dirty="0" err="1"/>
              <a:t>aigh</a:t>
            </a:r>
            <a:r>
              <a:rPr lang="en-IE" sz="2400" b="1" dirty="0"/>
              <a:t> (to buy)🛒</a:t>
            </a:r>
            <a:r>
              <a:rPr lang="en-IE" sz="2400" dirty="0"/>
              <a:t>	</a:t>
            </a:r>
          </a:p>
          <a:p>
            <a:r>
              <a:rPr lang="en-IE" sz="2400" b="1" dirty="0"/>
              <a:t>Broad</a:t>
            </a:r>
            <a:r>
              <a:rPr lang="en-IE" sz="2400" dirty="0"/>
              <a:t> </a:t>
            </a:r>
            <a:r>
              <a:rPr lang="en-IE" sz="2400" b="1" dirty="0" err="1">
                <a:solidFill>
                  <a:srgbClr val="00B050"/>
                </a:solidFill>
              </a:rPr>
              <a:t>a</a:t>
            </a:r>
            <a:r>
              <a:rPr lang="en-IE" sz="2400" b="1" dirty="0" err="1"/>
              <a:t>,o,u</a:t>
            </a:r>
            <a:r>
              <a:rPr lang="en-IE" sz="2400" b="1" dirty="0"/>
              <a:t> </a:t>
            </a:r>
            <a:r>
              <a:rPr lang="en-IE" sz="2400" dirty="0"/>
              <a:t>		</a:t>
            </a:r>
            <a:r>
              <a:rPr lang="en-IE" sz="2400" b="1" dirty="0"/>
              <a:t>Broad </a:t>
            </a:r>
            <a:r>
              <a:rPr lang="en-IE" sz="2400" b="1" dirty="0" err="1">
                <a:solidFill>
                  <a:srgbClr val="00B050"/>
                </a:solidFill>
              </a:rPr>
              <a:t>a</a:t>
            </a:r>
            <a:r>
              <a:rPr lang="en-IE" sz="2400" b="1" dirty="0" err="1"/>
              <a:t>,o,u</a:t>
            </a:r>
            <a:endParaRPr lang="en-IE" sz="2400" b="1" dirty="0"/>
          </a:p>
          <a:p>
            <a:r>
              <a:rPr lang="en-IE" sz="2400" b="1" u="sng" dirty="0"/>
              <a:t>broad</a:t>
            </a:r>
            <a:r>
              <a:rPr lang="en-IE" sz="2400" b="1" dirty="0"/>
              <a:t>	✅		</a:t>
            </a:r>
            <a:r>
              <a:rPr lang="en-IE" sz="2400" b="1" u="sng" dirty="0"/>
              <a:t>broad</a:t>
            </a:r>
            <a:r>
              <a:rPr lang="en-IE" sz="2400" b="1" dirty="0"/>
              <a:t> ✅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 </a:t>
            </a:r>
            <a:r>
              <a:rPr lang="en-IE" sz="2400" dirty="0" err="1"/>
              <a:t>mé</a:t>
            </a:r>
            <a:r>
              <a:rPr lang="en-IE" sz="2400" dirty="0"/>
              <a:t>/</a:t>
            </a:r>
            <a:r>
              <a:rPr lang="en-IE" sz="2400" dirty="0" err="1"/>
              <a:t>tú</a:t>
            </a:r>
            <a:r>
              <a:rPr lang="en-IE" sz="2400" dirty="0"/>
              <a:t>/</a:t>
            </a:r>
            <a:r>
              <a:rPr lang="en-IE" sz="2400" dirty="0" err="1"/>
              <a:t>sé</a:t>
            </a:r>
            <a:r>
              <a:rPr lang="en-IE" sz="2400" dirty="0"/>
              <a:t>/</a:t>
            </a:r>
            <a:r>
              <a:rPr lang="en-IE" sz="2400" dirty="0" err="1"/>
              <a:t>sí</a:t>
            </a:r>
            <a:r>
              <a:rPr lang="en-IE" sz="2400" dirty="0"/>
              <a:t>		</a:t>
            </a:r>
            <a:r>
              <a:rPr lang="en-IE" sz="2400" dirty="0" err="1"/>
              <a:t>C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eannaigh</a:t>
            </a:r>
            <a:r>
              <a:rPr lang="en-IE" sz="2400" dirty="0"/>
              <a:t> </a:t>
            </a:r>
            <a:r>
              <a:rPr lang="en-IE" sz="2400" dirty="0" err="1"/>
              <a:t>mé</a:t>
            </a:r>
            <a:r>
              <a:rPr lang="en-IE" sz="2400" dirty="0"/>
              <a:t>/</a:t>
            </a:r>
            <a:r>
              <a:rPr lang="en-IE" sz="2400" dirty="0" err="1"/>
              <a:t>tú</a:t>
            </a:r>
            <a:r>
              <a:rPr lang="en-IE" sz="2400" dirty="0"/>
              <a:t>/</a:t>
            </a:r>
            <a:r>
              <a:rPr lang="en-IE" sz="2400" dirty="0" err="1"/>
              <a:t>sé</a:t>
            </a:r>
            <a:r>
              <a:rPr lang="en-IE" sz="2400" dirty="0"/>
              <a:t>/</a:t>
            </a:r>
            <a:r>
              <a:rPr lang="en-IE" sz="2400" dirty="0" err="1"/>
              <a:t>sí</a:t>
            </a:r>
            <a:endParaRPr lang="en-IE" sz="2400" dirty="0"/>
          </a:p>
          <a:p>
            <a:pPr>
              <a:buFont typeface="Wingdings" pitchFamily="2" charset="2"/>
              <a:buChar char="Ø"/>
            </a:pP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</a:t>
            </a:r>
            <a:r>
              <a:rPr lang="en-IE" sz="2400" dirty="0" err="1">
                <a:solidFill>
                  <a:srgbClr val="00B050"/>
                </a:solidFill>
              </a:rPr>
              <a:t>a</a:t>
            </a:r>
            <a:r>
              <a:rPr lang="en-IE" sz="2400" dirty="0" err="1"/>
              <a:t>n</a:t>
            </a:r>
            <a:r>
              <a:rPr lang="en-IE" sz="2400" u="sng" dirty="0" err="1">
                <a:solidFill>
                  <a:srgbClr val="00B050"/>
                </a:solidFill>
              </a:rPr>
              <a:t>amar</a:t>
            </a:r>
            <a:r>
              <a:rPr lang="en-IE" sz="2400" dirty="0"/>
              <a:t>			</a:t>
            </a:r>
            <a:r>
              <a:rPr lang="en-IE" sz="2400" dirty="0" err="1"/>
              <a:t>C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e</a:t>
            </a:r>
            <a:r>
              <a:rPr lang="en-IE" sz="2400" dirty="0" err="1">
                <a:solidFill>
                  <a:srgbClr val="00B050"/>
                </a:solidFill>
              </a:rPr>
              <a:t>a</a:t>
            </a:r>
            <a:r>
              <a:rPr lang="en-IE" sz="2400" dirty="0" err="1"/>
              <a:t>nn</a:t>
            </a:r>
            <a:r>
              <a:rPr lang="en-IE" sz="2400" u="sng" dirty="0" err="1">
                <a:solidFill>
                  <a:srgbClr val="00B050"/>
                </a:solidFill>
              </a:rPr>
              <a:t>aíomar</a:t>
            </a:r>
            <a:endParaRPr lang="en-IE" sz="2400" u="sng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 </a:t>
            </a:r>
            <a:r>
              <a:rPr lang="en-IE" sz="2400" dirty="0" err="1"/>
              <a:t>sibh</a:t>
            </a:r>
            <a:r>
              <a:rPr lang="en-IE" sz="2400" dirty="0"/>
              <a:t>/</a:t>
            </a:r>
            <a:r>
              <a:rPr lang="en-IE" sz="2400" dirty="0" err="1"/>
              <a:t>siad</a:t>
            </a:r>
            <a:r>
              <a:rPr lang="en-IE" sz="2400" dirty="0"/>
              <a:t>		</a:t>
            </a:r>
            <a:r>
              <a:rPr lang="en-IE" sz="2400" dirty="0" err="1"/>
              <a:t>C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eannaigh</a:t>
            </a:r>
            <a:r>
              <a:rPr lang="en-IE" sz="2400" dirty="0"/>
              <a:t> </a:t>
            </a:r>
            <a:r>
              <a:rPr lang="en-IE" sz="2400" dirty="0" err="1"/>
              <a:t>sibh</a:t>
            </a:r>
            <a:r>
              <a:rPr lang="en-IE" sz="2400" dirty="0"/>
              <a:t>/</a:t>
            </a:r>
            <a:r>
              <a:rPr lang="en-IE" sz="2400" dirty="0" err="1"/>
              <a:t>siad</a:t>
            </a:r>
            <a:endParaRPr lang="en-IE" sz="2400" dirty="0"/>
          </a:p>
          <a:p>
            <a:pPr marL="0" indent="0">
              <a:buNone/>
            </a:pPr>
            <a:endParaRPr lang="en-IE" sz="2400" dirty="0"/>
          </a:p>
          <a:p>
            <a:pPr marL="0" indent="0">
              <a:buNone/>
            </a:pPr>
            <a:r>
              <a:rPr lang="en-IE" sz="2400" dirty="0">
                <a:solidFill>
                  <a:srgbClr val="FF0000"/>
                </a:solidFill>
              </a:rPr>
              <a:t>❓</a:t>
            </a:r>
            <a:r>
              <a:rPr lang="en-IE" sz="2400" dirty="0" err="1">
                <a:solidFill>
                  <a:srgbClr val="00B050"/>
                </a:solidFill>
              </a:rPr>
              <a:t>Ar</a:t>
            </a:r>
            <a:r>
              <a:rPr lang="en-IE" sz="2400" dirty="0"/>
              <a:t> </a:t>
            </a: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/</a:t>
            </a:r>
            <a:r>
              <a:rPr lang="en-IE" sz="2400" dirty="0" err="1"/>
              <a:t>C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eannaigh</a:t>
            </a:r>
            <a:r>
              <a:rPr lang="en-IE" sz="2400" dirty="0"/>
              <a:t> </a:t>
            </a:r>
            <a:r>
              <a:rPr lang="en-IE" sz="2400" dirty="0" err="1"/>
              <a:t>tú</a:t>
            </a:r>
            <a:r>
              <a:rPr lang="en-IE" sz="2400" dirty="0"/>
              <a:t>?</a:t>
            </a:r>
          </a:p>
          <a:p>
            <a:r>
              <a:rPr lang="en-IE" sz="2400" dirty="0" err="1">
                <a:solidFill>
                  <a:srgbClr val="00B050"/>
                </a:solidFill>
              </a:rPr>
              <a:t>Níor</a:t>
            </a:r>
            <a:r>
              <a:rPr lang="en-IE" sz="2400" dirty="0">
                <a:solidFill>
                  <a:srgbClr val="00B050"/>
                </a:solidFill>
              </a:rPr>
              <a:t> </a:t>
            </a:r>
            <a:r>
              <a:rPr lang="en-IE" sz="2400" dirty="0"/>
              <a:t>+ ‘</a:t>
            </a:r>
            <a:r>
              <a:rPr lang="en-IE" sz="2400" dirty="0">
                <a:solidFill>
                  <a:srgbClr val="FF0000"/>
                </a:solidFill>
              </a:rPr>
              <a:t>h</a:t>
            </a:r>
            <a:r>
              <a:rPr lang="en-IE" sz="2400" dirty="0"/>
              <a:t>’</a:t>
            </a:r>
          </a:p>
          <a:p>
            <a:r>
              <a:rPr lang="en-IE" sz="2400" dirty="0" err="1"/>
              <a:t>Sampla</a:t>
            </a:r>
            <a:r>
              <a:rPr lang="en-IE" sz="2400" dirty="0"/>
              <a:t> – </a:t>
            </a:r>
            <a:r>
              <a:rPr lang="en-IE" sz="2400" dirty="0" err="1"/>
              <a:t>A</a:t>
            </a:r>
            <a:r>
              <a:rPr lang="en-IE" sz="2400" dirty="0" err="1">
                <a:solidFill>
                  <a:srgbClr val="FF0000"/>
                </a:solidFill>
              </a:rPr>
              <a:t>r</a:t>
            </a:r>
            <a:r>
              <a:rPr lang="en-IE" sz="2400" dirty="0"/>
              <a:t> </a:t>
            </a: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 </a:t>
            </a:r>
            <a:r>
              <a:rPr lang="en-IE" sz="2400" dirty="0" err="1"/>
              <a:t>tú</a:t>
            </a:r>
            <a:r>
              <a:rPr lang="en-IE" sz="2400" dirty="0"/>
              <a:t>? </a:t>
            </a:r>
            <a:r>
              <a:rPr lang="en-IE" sz="2400" dirty="0" err="1"/>
              <a:t>G</a:t>
            </a:r>
            <a:r>
              <a:rPr lang="en-IE" sz="2400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 </a:t>
            </a:r>
            <a:r>
              <a:rPr lang="en-IE" sz="2400" dirty="0" err="1"/>
              <a:t>mé</a:t>
            </a:r>
            <a:r>
              <a:rPr lang="en-IE" sz="2400" dirty="0"/>
              <a:t>✅/</a:t>
            </a:r>
            <a:r>
              <a:rPr lang="en-IE" sz="2400" dirty="0" err="1"/>
              <a:t>Nío</a:t>
            </a:r>
            <a:r>
              <a:rPr lang="en-IE" sz="2400" dirty="0" err="1">
                <a:solidFill>
                  <a:srgbClr val="FF0000"/>
                </a:solidFill>
              </a:rPr>
              <a:t>r</a:t>
            </a:r>
            <a:r>
              <a:rPr lang="en-IE" sz="2400" dirty="0"/>
              <a:t> </a:t>
            </a:r>
            <a:r>
              <a:rPr lang="en-IE" sz="2400" dirty="0" err="1"/>
              <a:t>g</a:t>
            </a:r>
            <a:r>
              <a:rPr lang="en-IE" sz="2400" u="sng" dirty="0" err="1">
                <a:solidFill>
                  <a:srgbClr val="FF0000"/>
                </a:solidFill>
              </a:rPr>
              <a:t>h</a:t>
            </a:r>
            <a:r>
              <a:rPr lang="en-IE" sz="2400" dirty="0" err="1"/>
              <a:t>lan</a:t>
            </a:r>
            <a:r>
              <a:rPr lang="en-IE" sz="2400" dirty="0"/>
              <a:t> </a:t>
            </a:r>
            <a:r>
              <a:rPr lang="en-IE" sz="2400" dirty="0" err="1"/>
              <a:t>mé</a:t>
            </a:r>
            <a:r>
              <a:rPr lang="en-IE" sz="2400" dirty="0"/>
              <a:t>.Ⓧ</a:t>
            </a:r>
          </a:p>
          <a:p>
            <a:pPr marL="0" indent="0" algn="ctr">
              <a:buNone/>
            </a:pPr>
            <a:r>
              <a:rPr lang="en-IE" sz="2400" b="1" i="1" dirty="0" err="1"/>
              <a:t>Briathar</a:t>
            </a:r>
            <a:r>
              <a:rPr lang="en-IE" sz="2400" b="1" i="1" dirty="0"/>
              <a:t> </a:t>
            </a:r>
            <a:r>
              <a:rPr lang="en-IE" sz="2400" b="1" i="1" dirty="0" err="1"/>
              <a:t>Saor</a:t>
            </a:r>
            <a:r>
              <a:rPr lang="en-IE" sz="2400" b="1" i="1" dirty="0"/>
              <a:t> - 🤷🏽‍♂️ </a:t>
            </a:r>
            <a:r>
              <a:rPr lang="en-IE" sz="2400" b="1" i="1" dirty="0" err="1"/>
              <a:t>Glan</a:t>
            </a:r>
            <a:r>
              <a:rPr lang="en-IE" sz="2400" b="1" i="1" dirty="0" err="1">
                <a:solidFill>
                  <a:srgbClr val="00B050"/>
                </a:solidFill>
              </a:rPr>
              <a:t>adh</a:t>
            </a:r>
            <a:r>
              <a:rPr lang="en-IE" sz="2400" b="1" i="1" dirty="0"/>
              <a:t> - </a:t>
            </a:r>
            <a:r>
              <a:rPr lang="en-IE" sz="2400" b="1" i="1" dirty="0" err="1"/>
              <a:t>Ceann</a:t>
            </a:r>
            <a:r>
              <a:rPr lang="en-IE" sz="2400" b="1" i="1" dirty="0" err="1">
                <a:solidFill>
                  <a:srgbClr val="00B050"/>
                </a:solidFill>
              </a:rPr>
              <a:t>aíodh</a:t>
            </a:r>
            <a:endParaRPr lang="en-IE" sz="2400" b="1" i="1" dirty="0">
              <a:solidFill>
                <a:srgbClr val="00B050"/>
              </a:solidFill>
            </a:endParaRPr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31994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IE" b="1" i="1" dirty="0"/>
              <a:t>First conjugation👏</a:t>
            </a:r>
            <a:r>
              <a:rPr lang="en-IE" b="1" dirty="0"/>
              <a:t>	</a:t>
            </a:r>
            <a:r>
              <a:rPr lang="en-IE" b="1" i="1" dirty="0"/>
              <a:t>Second Conjugation👏👏</a:t>
            </a:r>
            <a:endParaRPr lang="en-IE" b="1" dirty="0"/>
          </a:p>
          <a:p>
            <a:r>
              <a:rPr lang="en-IE" b="1" dirty="0"/>
              <a:t>Br</a:t>
            </a:r>
            <a:r>
              <a:rPr lang="en-IE" b="1" u="sng" dirty="0"/>
              <a:t>i</a:t>
            </a:r>
            <a:r>
              <a:rPr lang="en-IE" b="1" dirty="0"/>
              <a:t>s (to break)💔		</a:t>
            </a:r>
            <a:r>
              <a:rPr lang="en-IE" b="1" dirty="0" err="1"/>
              <a:t>Ba</a:t>
            </a:r>
            <a:r>
              <a:rPr lang="en-IE" b="1" u="sng" dirty="0" err="1"/>
              <a:t>i</a:t>
            </a:r>
            <a:r>
              <a:rPr lang="en-IE" b="1" dirty="0" err="1"/>
              <a:t>l</a:t>
            </a:r>
            <a:r>
              <a:rPr lang="en-IE" b="1" strike="sngStrike" dirty="0" err="1"/>
              <a:t>igh</a:t>
            </a:r>
            <a:r>
              <a:rPr lang="en-IE" b="1" dirty="0"/>
              <a:t> (to buy)🚖</a:t>
            </a:r>
          </a:p>
          <a:p>
            <a:r>
              <a:rPr lang="en-IE" b="1" u="sng" dirty="0"/>
              <a:t>Slender</a:t>
            </a:r>
            <a:r>
              <a:rPr lang="en-IE" b="1" dirty="0"/>
              <a:t>✅ 		</a:t>
            </a:r>
            <a:r>
              <a:rPr lang="en-IE" b="1" u="sng" dirty="0"/>
              <a:t>Slender</a:t>
            </a:r>
            <a:r>
              <a:rPr lang="en-IE" b="1" dirty="0"/>
              <a:t>✅ 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/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	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ailigh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/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endParaRPr lang="en-IE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u="sng" dirty="0" err="1"/>
              <a:t>eamar</a:t>
            </a:r>
            <a:r>
              <a:rPr lang="en-IE" dirty="0"/>
              <a:t>		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ail</a:t>
            </a:r>
            <a:r>
              <a:rPr lang="en-IE" u="sng" dirty="0" err="1"/>
              <a:t>íomar</a:t>
            </a:r>
            <a:endParaRPr lang="en-IE" u="sng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r>
              <a:rPr lang="en-IE" dirty="0"/>
              <a:t>		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ailigh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>
                <a:solidFill>
                  <a:srgbClr val="00B050"/>
                </a:solidFill>
              </a:rPr>
              <a:t>❓ </a:t>
            </a:r>
            <a:r>
              <a:rPr lang="en-IE" dirty="0" err="1">
                <a:solidFill>
                  <a:srgbClr val="00B050"/>
                </a:solidFill>
              </a:rPr>
              <a:t>Ar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/ </a:t>
            </a:r>
            <a:r>
              <a:rPr lang="en-IE" dirty="0" err="1">
                <a:solidFill>
                  <a:srgbClr val="00B050"/>
                </a:solidFill>
              </a:rPr>
              <a:t>Ar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ailigh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</a:t>
            </a:r>
          </a:p>
          <a:p>
            <a:r>
              <a:rPr lang="en-IE" dirty="0" err="1">
                <a:solidFill>
                  <a:srgbClr val="00B050"/>
                </a:solidFill>
              </a:rPr>
              <a:t>Níor</a:t>
            </a:r>
            <a:r>
              <a:rPr lang="en-IE" dirty="0"/>
              <a:t> + ‘h’</a:t>
            </a:r>
          </a:p>
          <a:p>
            <a:r>
              <a:rPr lang="en-IE" dirty="0" err="1"/>
              <a:t>Sampla</a:t>
            </a:r>
            <a:r>
              <a:rPr lang="en-IE" dirty="0"/>
              <a:t> – </a:t>
            </a:r>
            <a:r>
              <a:rPr lang="en-IE" dirty="0" err="1">
                <a:solidFill>
                  <a:srgbClr val="00B050"/>
                </a:solidFill>
              </a:rPr>
              <a:t>Ar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 </a:t>
            </a:r>
            <a:r>
              <a:rPr lang="en-IE" dirty="0" err="1"/>
              <a:t>B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✅/ </a:t>
            </a:r>
            <a:r>
              <a:rPr lang="en-IE" dirty="0" err="1">
                <a:solidFill>
                  <a:srgbClr val="00B050"/>
                </a:solidFill>
              </a:rPr>
              <a:t>Níor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.Ⓧ</a:t>
            </a:r>
          </a:p>
          <a:p>
            <a:pPr marL="0" indent="0" algn="ctr">
              <a:buNone/>
            </a:pPr>
            <a:r>
              <a:rPr lang="en-IE" b="1" i="1" dirty="0" err="1"/>
              <a:t>Briathar</a:t>
            </a:r>
            <a:r>
              <a:rPr lang="en-IE" b="1" i="1" dirty="0"/>
              <a:t> </a:t>
            </a:r>
            <a:r>
              <a:rPr lang="en-IE" b="1" i="1" dirty="0" err="1"/>
              <a:t>Saor</a:t>
            </a:r>
            <a:r>
              <a:rPr lang="en-IE" b="1" i="1" dirty="0"/>
              <a:t> - 🤷🏽‍♂️ </a:t>
            </a:r>
            <a:r>
              <a:rPr lang="en-IE" b="1" i="1" dirty="0" err="1"/>
              <a:t>Bris</a:t>
            </a:r>
            <a:r>
              <a:rPr lang="en-IE" b="1" i="1" dirty="0" err="1">
                <a:solidFill>
                  <a:srgbClr val="00B050"/>
                </a:solidFill>
              </a:rPr>
              <a:t>eadh</a:t>
            </a:r>
            <a:r>
              <a:rPr lang="en-IE" b="1" i="1" dirty="0"/>
              <a:t> - </a:t>
            </a:r>
            <a:r>
              <a:rPr lang="en-IE" b="1" i="1" dirty="0" err="1"/>
              <a:t>Bail</a:t>
            </a:r>
            <a:r>
              <a:rPr lang="en-IE" b="1" i="1" dirty="0" err="1">
                <a:solidFill>
                  <a:srgbClr val="00B050"/>
                </a:solidFill>
              </a:rPr>
              <a:t>íodh</a:t>
            </a:r>
            <a:endParaRPr lang="en-IE" b="1" i="1" dirty="0">
              <a:solidFill>
                <a:srgbClr val="00B050"/>
              </a:solidFill>
            </a:endParaRPr>
          </a:p>
          <a:p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3B828B-D061-5D4E-ACDD-E3E7670E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115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E" dirty="0">
                <a:latin typeface="+mn-lt"/>
              </a:rPr>
              <a:t>👏An </a:t>
            </a:r>
            <a:r>
              <a:rPr lang="en-IE" dirty="0" err="1">
                <a:latin typeface="+mn-lt"/>
              </a:rPr>
              <a:t>Aimsir</a:t>
            </a:r>
            <a:r>
              <a:rPr lang="en-IE" dirty="0">
                <a:latin typeface="+mn-lt"/>
              </a:rPr>
              <a:t> </a:t>
            </a:r>
            <a:r>
              <a:rPr lang="en-IE" dirty="0" err="1">
                <a:latin typeface="+mn-lt"/>
              </a:rPr>
              <a:t>Chaite</a:t>
            </a:r>
            <a:r>
              <a:rPr lang="en-IE" dirty="0">
                <a:latin typeface="+mn-lt"/>
              </a:rPr>
              <a:t> – </a:t>
            </a:r>
            <a:r>
              <a:rPr lang="en-IE" dirty="0" err="1">
                <a:latin typeface="+mn-lt"/>
              </a:rPr>
              <a:t>Inné</a:t>
            </a:r>
            <a:r>
              <a:rPr lang="en-IE" dirty="0">
                <a:latin typeface="+mn-lt"/>
              </a:rPr>
              <a:t>👏 👏 </a:t>
            </a:r>
            <a:br>
              <a:rPr lang="en-IE" dirty="0">
                <a:latin typeface="+mn-lt"/>
              </a:rPr>
            </a:br>
            <a:r>
              <a:rPr lang="en-IE" dirty="0">
                <a:latin typeface="+mn-lt"/>
              </a:rPr>
              <a:t>Bris </a:t>
            </a:r>
            <a:r>
              <a:rPr lang="en-IE" dirty="0" err="1">
                <a:latin typeface="+mn-lt"/>
              </a:rPr>
              <a:t>agus</a:t>
            </a:r>
            <a:r>
              <a:rPr lang="en-IE" dirty="0">
                <a:latin typeface="+mn-lt"/>
              </a:rPr>
              <a:t> </a:t>
            </a:r>
            <a:r>
              <a:rPr lang="en-IE" dirty="0" err="1">
                <a:latin typeface="+mn-lt"/>
              </a:rPr>
              <a:t>Bailigh</a:t>
            </a:r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164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A8D1A-F4A1-1642-8EC2-151AD18C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Cad a </a:t>
            </a:r>
            <a:r>
              <a:rPr lang="en-US" sz="4800" dirty="0" err="1"/>
              <a:t>tharla</a:t>
            </a:r>
            <a:r>
              <a:rPr lang="en-US" sz="4800" dirty="0"/>
              <a:t> </a:t>
            </a:r>
            <a:r>
              <a:rPr lang="en-US" sz="4800" dirty="0" err="1"/>
              <a:t>inné</a:t>
            </a:r>
            <a:r>
              <a:rPr lang="en-US" sz="48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C94BD-8193-5E42-99B1-E0A9879A7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D’éirigh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🛌</a:t>
            </a:r>
            <a:r>
              <a:rPr lang="en-US" dirty="0"/>
              <a:t> ag a </a:t>
            </a:r>
            <a:r>
              <a:rPr lang="en-US" dirty="0" err="1"/>
              <a:t>hocht</a:t>
            </a:r>
            <a:r>
              <a:rPr lang="en-US" dirty="0"/>
              <a:t> a </a:t>
            </a:r>
            <a:r>
              <a:rPr lang="en-US" dirty="0" err="1"/>
              <a:t>chlog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maidin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Ghléas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👔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féin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scuab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😁 </a:t>
            </a:r>
            <a:r>
              <a:rPr lang="en-US" dirty="0" err="1"/>
              <a:t>m’fhiacla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Rith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🏃‍♀️</a:t>
            </a:r>
            <a:r>
              <a:rPr lang="en-US" dirty="0"/>
              <a:t> </a:t>
            </a:r>
            <a:r>
              <a:rPr lang="en-US" dirty="0" err="1"/>
              <a:t>síos</a:t>
            </a:r>
            <a:r>
              <a:rPr lang="en-US" dirty="0"/>
              <a:t> an </a:t>
            </a:r>
            <a:r>
              <a:rPr lang="en-US" dirty="0" err="1"/>
              <a:t>staighre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shuigh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🐒 </a:t>
            </a:r>
            <a:r>
              <a:rPr lang="en-US" dirty="0" err="1"/>
              <a:t>chun</a:t>
            </a:r>
            <a:r>
              <a:rPr lang="en-US" dirty="0"/>
              <a:t> </a:t>
            </a:r>
            <a:r>
              <a:rPr lang="en-US" dirty="0" err="1"/>
              <a:t>boird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D’ith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🍽</a:t>
            </a:r>
            <a:r>
              <a:rPr lang="en-US" dirty="0"/>
              <a:t>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bhricfeasta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d’ól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☕️</a:t>
            </a:r>
            <a:r>
              <a:rPr lang="en-US" dirty="0"/>
              <a:t> </a:t>
            </a:r>
            <a:r>
              <a:rPr lang="en-US" dirty="0" err="1"/>
              <a:t>cupán</a:t>
            </a:r>
            <a:r>
              <a:rPr lang="en-US" dirty="0"/>
              <a:t> </a:t>
            </a:r>
            <a:r>
              <a:rPr lang="en-US" dirty="0" err="1"/>
              <a:t>tae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Shiúil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/>
              <a:t> 🚶‍♀️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scoil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bhuail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👭 </a:t>
            </a:r>
            <a:r>
              <a:rPr lang="en-US" dirty="0"/>
              <a:t>le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chairde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Chríochnaigh</a:t>
            </a:r>
            <a:r>
              <a:rPr lang="en-US" dirty="0">
                <a:solidFill>
                  <a:srgbClr val="FF0000"/>
                </a:solidFill>
              </a:rPr>
              <a:t> 🕝</a:t>
            </a:r>
            <a:r>
              <a:rPr lang="en-US" dirty="0"/>
              <a:t> an </a:t>
            </a:r>
            <a:r>
              <a:rPr lang="en-US" dirty="0" err="1"/>
              <a:t>lá</a:t>
            </a:r>
            <a:r>
              <a:rPr lang="en-US" dirty="0"/>
              <a:t> </a:t>
            </a:r>
            <a:r>
              <a:rPr lang="en-US" dirty="0" err="1"/>
              <a:t>scoile</a:t>
            </a:r>
            <a:r>
              <a:rPr lang="en-US" dirty="0"/>
              <a:t> ag a </a:t>
            </a:r>
            <a:r>
              <a:rPr lang="en-US" dirty="0" err="1"/>
              <a:t>leathuair</a:t>
            </a:r>
            <a:r>
              <a:rPr lang="en-US" dirty="0"/>
              <a:t> tar </a:t>
            </a:r>
            <a:r>
              <a:rPr lang="en-US" dirty="0" err="1"/>
              <a:t>éis</a:t>
            </a:r>
            <a:r>
              <a:rPr lang="en-US" dirty="0"/>
              <a:t> a </a:t>
            </a:r>
            <a:r>
              <a:rPr lang="en-US" dirty="0" err="1"/>
              <a:t>dó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shiúil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abhaile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17336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E" dirty="0" err="1"/>
              <a:t>Rialacha</a:t>
            </a:r>
            <a:r>
              <a:rPr lang="en-IE" dirty="0"/>
              <a:t> an </a:t>
            </a:r>
            <a:r>
              <a:rPr lang="en-IE" dirty="0" err="1"/>
              <a:t>aimsir</a:t>
            </a:r>
            <a:r>
              <a:rPr lang="en-IE" dirty="0"/>
              <a:t> </a:t>
            </a:r>
            <a:r>
              <a:rPr lang="en-IE" dirty="0" err="1"/>
              <a:t>chaite</a:t>
            </a:r>
            <a:r>
              <a:rPr lang="en-IE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E" u="sng" dirty="0">
                <a:solidFill>
                  <a:srgbClr val="FF0000"/>
                </a:solidFill>
              </a:rPr>
              <a:t>‘h’  </a:t>
            </a:r>
            <a:r>
              <a:rPr lang="en-IE" dirty="0"/>
              <a:t>- 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00B05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dirty="0" err="1"/>
              <a:t>C</a:t>
            </a:r>
            <a:r>
              <a:rPr lang="en-IE" u="sng" dirty="0" err="1"/>
              <a:t>h</a:t>
            </a:r>
            <a:r>
              <a:rPr lang="en-IE" dirty="0" err="1"/>
              <a:t>aill</a:t>
            </a:r>
            <a:r>
              <a:rPr lang="en-IE" dirty="0"/>
              <a:t> </a:t>
            </a:r>
            <a:r>
              <a:rPr lang="en-IE" dirty="0" err="1"/>
              <a:t>mé</a:t>
            </a:r>
            <a:endParaRPr lang="en-IE" dirty="0"/>
          </a:p>
          <a:p>
            <a:r>
              <a:rPr lang="en-IE" u="sng" dirty="0">
                <a:solidFill>
                  <a:srgbClr val="FF0000"/>
                </a:solidFill>
              </a:rPr>
              <a:t>D’ </a:t>
            </a:r>
            <a:r>
              <a:rPr lang="en-IE" dirty="0"/>
              <a:t>le </a:t>
            </a:r>
            <a:r>
              <a:rPr lang="en-IE" dirty="0" err="1">
                <a:solidFill>
                  <a:srgbClr val="00B050"/>
                </a:solidFill>
              </a:rPr>
              <a:t>a,e,i,o,u</a:t>
            </a:r>
            <a:r>
              <a:rPr lang="en-IE" dirty="0">
                <a:solidFill>
                  <a:srgbClr val="00B050"/>
                </a:solidFill>
              </a:rPr>
              <a:t> </a:t>
            </a:r>
            <a:r>
              <a:rPr lang="en-IE" dirty="0"/>
              <a:t>– m.sh: </a:t>
            </a:r>
            <a:r>
              <a:rPr lang="en-IE" u="sng" dirty="0" err="1"/>
              <a:t>D’</a:t>
            </a:r>
            <a:r>
              <a:rPr lang="en-IE" dirty="0" err="1"/>
              <a:t>ól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u="sng" dirty="0" err="1"/>
              <a:t>d’</a:t>
            </a:r>
            <a:r>
              <a:rPr lang="en-IE" dirty="0" err="1"/>
              <a:t>ith</a:t>
            </a:r>
            <a:r>
              <a:rPr lang="en-IE" dirty="0"/>
              <a:t> </a:t>
            </a:r>
            <a:r>
              <a:rPr lang="en-IE" dirty="0" err="1"/>
              <a:t>mé</a:t>
            </a:r>
            <a:endParaRPr lang="en-IE" dirty="0"/>
          </a:p>
          <a:p>
            <a:r>
              <a:rPr lang="en-IE" u="sng" dirty="0">
                <a:solidFill>
                  <a:srgbClr val="FF0000"/>
                </a:solidFill>
              </a:rPr>
              <a:t>D’ + h </a:t>
            </a:r>
            <a:r>
              <a:rPr lang="en-IE" dirty="0"/>
              <a:t>le </a:t>
            </a:r>
            <a:r>
              <a:rPr lang="en-IE" dirty="0">
                <a:solidFill>
                  <a:srgbClr val="00B050"/>
                </a:solidFill>
              </a:rPr>
              <a:t>f</a:t>
            </a:r>
            <a:r>
              <a:rPr lang="en-IE" dirty="0"/>
              <a:t> = </a:t>
            </a:r>
            <a:r>
              <a:rPr lang="en-IE" dirty="0" err="1"/>
              <a:t>fág</a:t>
            </a:r>
            <a:r>
              <a:rPr lang="en-IE" dirty="0"/>
              <a:t> – </a:t>
            </a:r>
            <a:r>
              <a:rPr lang="en-IE" dirty="0" err="1"/>
              <a:t>D’fhág</a:t>
            </a:r>
            <a:r>
              <a:rPr lang="en-IE" dirty="0"/>
              <a:t> – </a:t>
            </a:r>
            <a:r>
              <a:rPr lang="en-IE" i="1" dirty="0"/>
              <a:t>I left</a:t>
            </a:r>
            <a:r>
              <a:rPr lang="en-IE" dirty="0"/>
              <a:t>.</a:t>
            </a:r>
          </a:p>
          <a:p>
            <a:endParaRPr lang="en-IE" dirty="0"/>
          </a:p>
          <a:p>
            <a:r>
              <a:rPr lang="en-IE" b="1" dirty="0" err="1"/>
              <a:t>Ar</a:t>
            </a:r>
            <a:r>
              <a:rPr lang="en-IE" dirty="0"/>
              <a:t> </a:t>
            </a:r>
            <a:r>
              <a:rPr lang="en-IE" dirty="0" err="1"/>
              <a:t>fhág</a:t>
            </a:r>
            <a:r>
              <a:rPr lang="en-IE" dirty="0"/>
              <a:t>?</a:t>
            </a:r>
          </a:p>
          <a:p>
            <a:r>
              <a:rPr lang="en-IE" b="1" dirty="0" err="1"/>
              <a:t>Ar</a:t>
            </a:r>
            <a:r>
              <a:rPr lang="en-IE" dirty="0"/>
              <a:t> </a:t>
            </a:r>
            <a:r>
              <a:rPr lang="en-IE" dirty="0" err="1"/>
              <a:t>ól</a:t>
            </a:r>
            <a:r>
              <a:rPr lang="en-IE" dirty="0"/>
              <a:t>? </a:t>
            </a:r>
          </a:p>
          <a:p>
            <a:r>
              <a:rPr lang="en-IE" b="1" dirty="0" err="1"/>
              <a:t>Ar</a:t>
            </a:r>
            <a:r>
              <a:rPr lang="en-IE" dirty="0"/>
              <a:t> </a:t>
            </a:r>
            <a:r>
              <a:rPr lang="en-IE" dirty="0" err="1"/>
              <a:t>ith</a:t>
            </a:r>
            <a:r>
              <a:rPr lang="en-IE" dirty="0"/>
              <a:t>?</a:t>
            </a:r>
          </a:p>
          <a:p>
            <a:endParaRPr lang="en-IE" dirty="0"/>
          </a:p>
        </p:txBody>
      </p:sp>
      <p:sp>
        <p:nvSpPr>
          <p:cNvPr id="4" name="Oval 3"/>
          <p:cNvSpPr/>
          <p:nvPr/>
        </p:nvSpPr>
        <p:spPr>
          <a:xfrm>
            <a:off x="3347864" y="3645024"/>
            <a:ext cx="2664296" cy="25202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13800" dirty="0">
                <a:solidFill>
                  <a:srgbClr val="00B050"/>
                </a:solidFill>
              </a:rPr>
              <a:t>d’</a:t>
            </a:r>
            <a:endParaRPr lang="en-IE" sz="1600" dirty="0">
              <a:solidFill>
                <a:srgbClr val="00B05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563888" y="4221088"/>
            <a:ext cx="2232248" cy="12961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27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7360"/>
            <a:ext cx="8458200" cy="52532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E" i="1" dirty="0"/>
              <a:t>First conjugation👏</a:t>
            </a:r>
            <a:r>
              <a:rPr lang="en-IE" dirty="0"/>
              <a:t>			</a:t>
            </a:r>
            <a:r>
              <a:rPr lang="en-IE" i="1" dirty="0"/>
              <a:t>Second Conjugation👏👏</a:t>
            </a:r>
            <a:endParaRPr lang="en-IE" b="1" dirty="0"/>
          </a:p>
          <a:p>
            <a:pPr marL="0" indent="0">
              <a:buNone/>
            </a:pPr>
            <a:r>
              <a:rPr lang="en-IE" b="1" dirty="0" err="1"/>
              <a:t>Gl</a:t>
            </a:r>
            <a:r>
              <a:rPr lang="en-IE" b="1" u="sng" dirty="0" err="1"/>
              <a:t>a</a:t>
            </a:r>
            <a:r>
              <a:rPr lang="en-IE" b="1" dirty="0" err="1"/>
              <a:t>n</a:t>
            </a:r>
            <a:r>
              <a:rPr lang="en-IE" b="1" dirty="0"/>
              <a:t> (to clean)</a:t>
            </a:r>
            <a:r>
              <a:rPr lang="en-IE" dirty="0"/>
              <a:t>💦🍽			</a:t>
            </a:r>
            <a:r>
              <a:rPr lang="en-IE" b="1" dirty="0" err="1"/>
              <a:t>Ceann</a:t>
            </a:r>
            <a:r>
              <a:rPr lang="en-IE" b="1" strike="sngStrike" dirty="0" err="1"/>
              <a:t>aigh</a:t>
            </a:r>
            <a:r>
              <a:rPr lang="en-IE" b="1" dirty="0"/>
              <a:t> (to buy)🛒</a:t>
            </a:r>
          </a:p>
          <a:p>
            <a:r>
              <a:rPr lang="en-IE" b="1" dirty="0"/>
              <a:t>Broad</a:t>
            </a:r>
            <a:r>
              <a:rPr lang="en-IE" dirty="0"/>
              <a:t> </a:t>
            </a:r>
            <a:r>
              <a:rPr lang="en-IE" b="1" dirty="0" err="1">
                <a:solidFill>
                  <a:srgbClr val="00B050"/>
                </a:solidFill>
              </a:rPr>
              <a:t>a</a:t>
            </a:r>
            <a:r>
              <a:rPr lang="en-IE" b="1" dirty="0" err="1"/>
              <a:t>,o,u</a:t>
            </a:r>
            <a:r>
              <a:rPr lang="en-IE" b="1" dirty="0"/>
              <a:t> </a:t>
            </a:r>
            <a:r>
              <a:rPr lang="en-IE" dirty="0"/>
              <a:t>			</a:t>
            </a:r>
            <a:r>
              <a:rPr lang="en-IE" b="1" dirty="0"/>
              <a:t>Broad </a:t>
            </a:r>
            <a:r>
              <a:rPr lang="en-IE" b="1" dirty="0" err="1">
                <a:solidFill>
                  <a:srgbClr val="00B050"/>
                </a:solidFill>
              </a:rPr>
              <a:t>a</a:t>
            </a:r>
            <a:r>
              <a:rPr lang="en-IE" b="1" dirty="0" err="1"/>
              <a:t>,o,u</a:t>
            </a:r>
            <a:r>
              <a:rPr lang="en-IE" b="1" dirty="0"/>
              <a:t> </a:t>
            </a:r>
          </a:p>
          <a:p>
            <a:r>
              <a:rPr lang="en-IE" b="1" dirty="0"/>
              <a:t>Slender and </a:t>
            </a:r>
            <a:r>
              <a:rPr lang="en-IE" b="1" u="sng" dirty="0"/>
              <a:t>broad</a:t>
            </a:r>
            <a:r>
              <a:rPr lang="en-IE" b="1" dirty="0"/>
              <a:t>✅		Slender and </a:t>
            </a:r>
            <a:r>
              <a:rPr lang="en-IE" b="1" u="sng" dirty="0"/>
              <a:t>broad</a:t>
            </a:r>
            <a:r>
              <a:rPr lang="en-IE" b="1" dirty="0"/>
              <a:t> </a:t>
            </a:r>
            <a:r>
              <a:rPr lang="en-IE" dirty="0"/>
              <a:t>✅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Gl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</a:t>
            </a:r>
            <a:r>
              <a:rPr lang="en-IE" u="sng" dirty="0" err="1">
                <a:solidFill>
                  <a:srgbClr val="00B050"/>
                </a:solidFill>
              </a:rPr>
              <a:t>aim</a:t>
            </a:r>
            <a:r>
              <a:rPr lang="en-IE" dirty="0"/>
              <a:t>				</a:t>
            </a:r>
            <a:r>
              <a:rPr lang="en-IE" dirty="0" err="1"/>
              <a:t>Ce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aím</a:t>
            </a:r>
            <a:endParaRPr lang="en-IE" u="sng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E" dirty="0" err="1"/>
              <a:t>Gl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</a:t>
            </a:r>
            <a:r>
              <a:rPr lang="en-IE" u="sng" dirty="0" err="1">
                <a:solidFill>
                  <a:srgbClr val="00B050"/>
                </a:solidFill>
              </a:rPr>
              <a:t>ann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			</a:t>
            </a:r>
            <a:r>
              <a:rPr lang="en-IE" dirty="0" err="1"/>
              <a:t>Ce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aíonn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endParaRPr lang="en-IE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Gl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</a:t>
            </a:r>
            <a:r>
              <a:rPr lang="en-IE" u="sng" dirty="0" err="1">
                <a:solidFill>
                  <a:srgbClr val="00B050"/>
                </a:solidFill>
              </a:rPr>
              <a:t>aimid</a:t>
            </a:r>
            <a:r>
              <a:rPr lang="en-IE" dirty="0"/>
              <a:t>(We clean)		</a:t>
            </a:r>
            <a:r>
              <a:rPr lang="en-IE" dirty="0" err="1"/>
              <a:t>Ce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aímid</a:t>
            </a:r>
            <a:r>
              <a:rPr lang="en-IE" u="sng" dirty="0">
                <a:solidFill>
                  <a:srgbClr val="00B050"/>
                </a:solidFill>
              </a:rPr>
              <a:t> </a:t>
            </a:r>
            <a:r>
              <a:rPr lang="en-IE" dirty="0"/>
              <a:t>(We buy)</a:t>
            </a:r>
            <a:endParaRPr lang="en-IE" u="sng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Gl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ann</a:t>
            </a:r>
            <a:r>
              <a:rPr lang="en-IE" u="sng" dirty="0"/>
              <a:t> </a:t>
            </a:r>
            <a:r>
              <a:rPr lang="en-IE" dirty="0" err="1"/>
              <a:t>sibh</a:t>
            </a:r>
            <a:r>
              <a:rPr lang="en-IE" dirty="0"/>
              <a:t>			</a:t>
            </a:r>
            <a:r>
              <a:rPr lang="en-IE" dirty="0" err="1"/>
              <a:t>Ce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aíonn</a:t>
            </a:r>
            <a:r>
              <a:rPr lang="en-IE" dirty="0"/>
              <a:t> </a:t>
            </a:r>
            <a:r>
              <a:rPr lang="en-IE" dirty="0" err="1"/>
              <a:t>sibh</a:t>
            </a:r>
            <a:endParaRPr lang="en-IE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Gl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</a:t>
            </a:r>
            <a:r>
              <a:rPr lang="en-IE" u="sng" dirty="0" err="1">
                <a:solidFill>
                  <a:srgbClr val="00B050"/>
                </a:solidFill>
              </a:rPr>
              <a:t>ann</a:t>
            </a:r>
            <a:r>
              <a:rPr lang="en-IE" dirty="0"/>
              <a:t> </a:t>
            </a:r>
            <a:r>
              <a:rPr lang="en-IE" dirty="0" err="1"/>
              <a:t>siad</a:t>
            </a:r>
            <a:r>
              <a:rPr lang="en-IE" dirty="0"/>
              <a:t>			</a:t>
            </a:r>
            <a:r>
              <a:rPr lang="en-IE" dirty="0" err="1"/>
              <a:t>Ce</a:t>
            </a:r>
            <a:r>
              <a:rPr lang="en-IE" dirty="0" err="1">
                <a:solidFill>
                  <a:srgbClr val="00B050"/>
                </a:solidFill>
              </a:rPr>
              <a:t>a</a:t>
            </a:r>
            <a:r>
              <a:rPr lang="en-IE" dirty="0" err="1"/>
              <a:t>nn</a:t>
            </a:r>
            <a:r>
              <a:rPr lang="en-IE" u="sng" dirty="0" err="1">
                <a:solidFill>
                  <a:srgbClr val="00B050"/>
                </a:solidFill>
              </a:rPr>
              <a:t>aíonn</a:t>
            </a:r>
            <a:r>
              <a:rPr lang="en-IE" dirty="0"/>
              <a:t> </a:t>
            </a:r>
            <a:r>
              <a:rPr lang="en-IE" dirty="0" err="1"/>
              <a:t>siad</a:t>
            </a:r>
            <a:endParaRPr lang="en-IE" dirty="0"/>
          </a:p>
          <a:p>
            <a:endParaRPr lang="en-IE" dirty="0"/>
          </a:p>
          <a:p>
            <a:pPr marL="0" indent="0">
              <a:buNone/>
            </a:pPr>
            <a:r>
              <a:rPr lang="en-IE" dirty="0"/>
              <a:t>❓</a:t>
            </a:r>
            <a:r>
              <a:rPr lang="en-IE" dirty="0" err="1"/>
              <a:t>Ceist</a:t>
            </a:r>
            <a:r>
              <a:rPr lang="en-IE" dirty="0"/>
              <a:t> – An </a:t>
            </a:r>
            <a:r>
              <a:rPr lang="en-IE" dirty="0" err="1">
                <a:solidFill>
                  <a:srgbClr val="FF0000"/>
                </a:solidFill>
              </a:rPr>
              <a:t>n</a:t>
            </a:r>
            <a:r>
              <a:rPr lang="en-IE" dirty="0" err="1"/>
              <a:t>glanann</a:t>
            </a:r>
            <a:r>
              <a:rPr lang="en-IE" dirty="0"/>
              <a:t>? </a:t>
            </a:r>
            <a:r>
              <a:rPr lang="en-IE" dirty="0" err="1"/>
              <a:t>Glanaim</a:t>
            </a:r>
            <a:r>
              <a:rPr lang="en-IE" dirty="0"/>
              <a:t>✅/</a:t>
            </a:r>
            <a:r>
              <a:rPr lang="en-IE" dirty="0" err="1"/>
              <a:t>Ní</a:t>
            </a:r>
            <a:r>
              <a:rPr lang="en-IE" dirty="0"/>
              <a:t> </a:t>
            </a:r>
            <a:r>
              <a:rPr lang="en-IE" dirty="0" err="1"/>
              <a:t>g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lanaim</a:t>
            </a:r>
            <a:r>
              <a:rPr lang="en-IE" dirty="0"/>
              <a:t>Ⓧ</a:t>
            </a:r>
          </a:p>
          <a:p>
            <a:r>
              <a:rPr lang="en-IE" dirty="0" err="1"/>
              <a:t>Ceist</a:t>
            </a:r>
            <a:r>
              <a:rPr lang="en-IE" dirty="0"/>
              <a:t> – An </a:t>
            </a:r>
            <a:r>
              <a:rPr lang="en-IE" dirty="0" err="1">
                <a:solidFill>
                  <a:srgbClr val="FF0000"/>
                </a:solidFill>
              </a:rPr>
              <a:t>g</a:t>
            </a:r>
            <a:r>
              <a:rPr lang="en-IE" dirty="0" err="1"/>
              <a:t>ceann</a:t>
            </a:r>
            <a:r>
              <a:rPr lang="en-IE" dirty="0" err="1">
                <a:solidFill>
                  <a:srgbClr val="FF0000"/>
                </a:solidFill>
              </a:rPr>
              <a:t>aíonn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 </a:t>
            </a:r>
            <a:r>
              <a:rPr lang="en-IE" dirty="0" err="1"/>
              <a:t>Ceannaím</a:t>
            </a:r>
            <a:r>
              <a:rPr lang="en-IE" dirty="0"/>
              <a:t>✅/</a:t>
            </a:r>
            <a:r>
              <a:rPr lang="en-IE" dirty="0" err="1">
                <a:solidFill>
                  <a:srgbClr val="FF0000"/>
                </a:solidFill>
              </a:rPr>
              <a:t>Ní</a:t>
            </a:r>
            <a:r>
              <a:rPr lang="en-IE" dirty="0"/>
              <a:t> </a:t>
            </a:r>
            <a:r>
              <a:rPr lang="en-IE" dirty="0" err="1"/>
              <a:t>c</a:t>
            </a:r>
            <a:r>
              <a:rPr lang="en-IE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eann</a:t>
            </a:r>
            <a:r>
              <a:rPr lang="en-IE" dirty="0" err="1">
                <a:solidFill>
                  <a:srgbClr val="FF0000"/>
                </a:solidFill>
              </a:rPr>
              <a:t>aím</a:t>
            </a:r>
            <a:r>
              <a:rPr lang="en-IE" dirty="0"/>
              <a:t>.Ⓧ</a:t>
            </a:r>
          </a:p>
          <a:p>
            <a:pPr marL="0" indent="0" algn="ctr">
              <a:buNone/>
            </a:pPr>
            <a:r>
              <a:rPr lang="en-IE" b="1" i="1" dirty="0" err="1"/>
              <a:t>Briathar</a:t>
            </a:r>
            <a:r>
              <a:rPr lang="en-IE" b="1" i="1" dirty="0"/>
              <a:t> </a:t>
            </a:r>
            <a:r>
              <a:rPr lang="en-IE" b="1" i="1" dirty="0" err="1"/>
              <a:t>Saor</a:t>
            </a:r>
            <a:r>
              <a:rPr lang="en-IE" b="1" i="1" dirty="0"/>
              <a:t> - 🤷🏽‍♂️ </a:t>
            </a:r>
            <a:r>
              <a:rPr lang="en-IE" b="1" i="1" dirty="0" err="1"/>
              <a:t>Glan</a:t>
            </a:r>
            <a:r>
              <a:rPr lang="en-IE" b="1" i="1" dirty="0" err="1">
                <a:solidFill>
                  <a:srgbClr val="00B050"/>
                </a:solidFill>
              </a:rPr>
              <a:t>tar</a:t>
            </a:r>
            <a:r>
              <a:rPr lang="en-IE" b="1" i="1" dirty="0"/>
              <a:t> - </a:t>
            </a:r>
            <a:r>
              <a:rPr lang="en-IE" b="1" i="1" dirty="0" err="1"/>
              <a:t>Ceann</a:t>
            </a:r>
            <a:r>
              <a:rPr lang="en-IE" b="1" i="1" dirty="0" err="1">
                <a:solidFill>
                  <a:srgbClr val="00B050"/>
                </a:solidFill>
              </a:rPr>
              <a:t>aítear</a:t>
            </a:r>
            <a:endParaRPr lang="en-IE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46B5FE0-56EC-B84C-B5D4-4248E3AC67B4}"/>
              </a:ext>
            </a:extLst>
          </p:cNvPr>
          <p:cNvSpPr txBox="1">
            <a:spLocks/>
          </p:cNvSpPr>
          <p:nvPr/>
        </p:nvSpPr>
        <p:spPr>
          <a:xfrm>
            <a:off x="179512" y="148231"/>
            <a:ext cx="8458200" cy="12691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👏An </a:t>
            </a:r>
            <a:r>
              <a:rPr lang="en-IE" dirty="0" err="1"/>
              <a:t>Aimsir</a:t>
            </a:r>
            <a:r>
              <a:rPr lang="en-IE" dirty="0"/>
              <a:t> </a:t>
            </a:r>
            <a:r>
              <a:rPr lang="en-IE" dirty="0" err="1"/>
              <a:t>Láithreach</a:t>
            </a:r>
            <a:r>
              <a:rPr lang="en-IE" dirty="0"/>
              <a:t> – </a:t>
            </a:r>
            <a:r>
              <a:rPr lang="en-IE" dirty="0" err="1"/>
              <a:t>Inniu</a:t>
            </a:r>
            <a:r>
              <a:rPr lang="en-IE" dirty="0"/>
              <a:t>👏 👏 </a:t>
            </a:r>
            <a:br>
              <a:rPr lang="en-IE" dirty="0"/>
            </a:br>
            <a:r>
              <a:rPr lang="en-IE" dirty="0" err="1"/>
              <a:t>Glan</a:t>
            </a:r>
            <a:r>
              <a:rPr lang="en-IE" dirty="0"/>
              <a:t> </a:t>
            </a:r>
            <a:r>
              <a:rPr lang="en-IE" dirty="0" err="1"/>
              <a:t>agus</a:t>
            </a:r>
            <a:r>
              <a:rPr lang="en-IE" dirty="0"/>
              <a:t> </a:t>
            </a:r>
            <a:r>
              <a:rPr lang="en-IE" dirty="0" err="1"/>
              <a:t>Ceannaigh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296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0998"/>
            <a:ext cx="8229600" cy="531037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IE" i="1" dirty="0"/>
              <a:t>First conjugation👏</a:t>
            </a:r>
            <a:r>
              <a:rPr lang="en-IE" dirty="0"/>
              <a:t>	           </a:t>
            </a:r>
            <a:r>
              <a:rPr lang="en-IE" i="1" dirty="0"/>
              <a:t>Second Conjugation👏👏</a:t>
            </a:r>
            <a:endParaRPr lang="en-IE" b="1" dirty="0"/>
          </a:p>
          <a:p>
            <a:r>
              <a:rPr lang="en-IE" b="1" dirty="0"/>
              <a:t>Br</a:t>
            </a:r>
            <a:r>
              <a:rPr lang="en-IE" b="1" u="sng" dirty="0"/>
              <a:t>i</a:t>
            </a:r>
            <a:r>
              <a:rPr lang="en-IE" b="1" dirty="0"/>
              <a:t>s (to break)💔</a:t>
            </a:r>
            <a:r>
              <a:rPr lang="en-IE" dirty="0"/>
              <a:t>			</a:t>
            </a:r>
            <a:r>
              <a:rPr lang="en-IE" b="1" dirty="0" err="1"/>
              <a:t>Ba</a:t>
            </a:r>
            <a:r>
              <a:rPr lang="en-IE" b="1" u="sng" dirty="0" err="1"/>
              <a:t>i</a:t>
            </a:r>
            <a:r>
              <a:rPr lang="en-IE" b="1" dirty="0" err="1"/>
              <a:t>l</a:t>
            </a:r>
            <a:r>
              <a:rPr lang="en-IE" b="1" strike="sngStrike" dirty="0" err="1"/>
              <a:t>igh</a:t>
            </a:r>
            <a:r>
              <a:rPr lang="en-IE" b="1" dirty="0"/>
              <a:t> (to buy)🚖</a:t>
            </a:r>
          </a:p>
          <a:p>
            <a:r>
              <a:rPr lang="en-IE" b="1" dirty="0"/>
              <a:t>Slender </a:t>
            </a:r>
            <a:r>
              <a:rPr lang="en-IE" b="1" dirty="0" err="1">
                <a:solidFill>
                  <a:srgbClr val="00B050"/>
                </a:solidFill>
              </a:rPr>
              <a:t>i</a:t>
            </a:r>
            <a:r>
              <a:rPr lang="en-IE" b="1" dirty="0" err="1"/>
              <a:t>,e</a:t>
            </a:r>
            <a:r>
              <a:rPr lang="en-IE" b="1" dirty="0"/>
              <a:t> </a:t>
            </a:r>
            <a:r>
              <a:rPr lang="en-IE" dirty="0"/>
              <a:t>			</a:t>
            </a:r>
            <a:r>
              <a:rPr lang="en-IE" b="1" dirty="0"/>
              <a:t>Slender </a:t>
            </a:r>
            <a:r>
              <a:rPr lang="en-IE" b="1" dirty="0" err="1">
                <a:solidFill>
                  <a:srgbClr val="00B050"/>
                </a:solidFill>
              </a:rPr>
              <a:t>i</a:t>
            </a:r>
            <a:r>
              <a:rPr lang="en-IE" b="1" dirty="0" err="1"/>
              <a:t>,e</a:t>
            </a:r>
            <a:endParaRPr lang="en-IE" b="1" dirty="0"/>
          </a:p>
          <a:p>
            <a:r>
              <a:rPr lang="en-IE" u="sng" dirty="0"/>
              <a:t>Slender</a:t>
            </a:r>
            <a:r>
              <a:rPr lang="en-IE" dirty="0"/>
              <a:t>✅ 				</a:t>
            </a:r>
            <a:r>
              <a:rPr lang="en-IE" u="sng" dirty="0"/>
              <a:t>Slender</a:t>
            </a:r>
            <a:r>
              <a:rPr lang="en-IE" dirty="0"/>
              <a:t>✅ 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s</a:t>
            </a:r>
            <a:r>
              <a:rPr lang="en-IE" dirty="0" err="1">
                <a:solidFill>
                  <a:srgbClr val="00B050"/>
                </a:solidFill>
              </a:rPr>
              <a:t>im</a:t>
            </a:r>
            <a:r>
              <a:rPr lang="en-IE" dirty="0"/>
              <a:t> 				</a:t>
            </a:r>
            <a:r>
              <a:rPr lang="en-IE" dirty="0" err="1"/>
              <a:t>Ba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l</a:t>
            </a:r>
            <a:r>
              <a:rPr lang="en-IE" u="sng" dirty="0" err="1">
                <a:solidFill>
                  <a:srgbClr val="00B050"/>
                </a:solidFill>
              </a:rPr>
              <a:t>ím</a:t>
            </a:r>
            <a:endParaRPr lang="en-IE" u="sng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s</a:t>
            </a:r>
            <a:r>
              <a:rPr lang="en-IE" dirty="0" err="1">
                <a:solidFill>
                  <a:srgbClr val="00B050"/>
                </a:solidFill>
              </a:rPr>
              <a:t>eann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			</a:t>
            </a:r>
            <a:r>
              <a:rPr lang="en-IE" dirty="0" err="1"/>
              <a:t>Ba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l</a:t>
            </a:r>
            <a:r>
              <a:rPr lang="en-IE" u="sng" dirty="0" err="1">
                <a:solidFill>
                  <a:srgbClr val="00B050"/>
                </a:solidFill>
              </a:rPr>
              <a:t>íonn</a:t>
            </a:r>
            <a:r>
              <a:rPr lang="en-IE" dirty="0">
                <a:solidFill>
                  <a:srgbClr val="00B050"/>
                </a:solidFill>
              </a:rPr>
              <a:t>  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endParaRPr lang="en-IE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s</a:t>
            </a:r>
            <a:r>
              <a:rPr lang="en-IE" u="sng" dirty="0" err="1">
                <a:solidFill>
                  <a:srgbClr val="00B050"/>
                </a:solidFill>
              </a:rPr>
              <a:t>imid</a:t>
            </a:r>
            <a:r>
              <a:rPr lang="en-IE" dirty="0"/>
              <a:t>		 		</a:t>
            </a:r>
            <a:r>
              <a:rPr lang="en-IE" dirty="0" err="1"/>
              <a:t>Ba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l</a:t>
            </a:r>
            <a:r>
              <a:rPr lang="en-IE" u="sng" dirty="0" err="1">
                <a:solidFill>
                  <a:srgbClr val="00B050"/>
                </a:solidFill>
              </a:rPr>
              <a:t>ímid</a:t>
            </a:r>
            <a:r>
              <a:rPr lang="en-IE" u="sng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s</a:t>
            </a:r>
            <a:r>
              <a:rPr lang="en-IE" dirty="0" err="1">
                <a:solidFill>
                  <a:srgbClr val="00B050"/>
                </a:solidFill>
              </a:rPr>
              <a:t>eann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r>
              <a:rPr lang="en-IE" dirty="0"/>
              <a:t>		</a:t>
            </a:r>
            <a:r>
              <a:rPr lang="en-IE" dirty="0" err="1"/>
              <a:t>Ba</a:t>
            </a:r>
            <a:r>
              <a:rPr lang="en-IE" dirty="0" err="1">
                <a:solidFill>
                  <a:srgbClr val="00B050"/>
                </a:solidFill>
              </a:rPr>
              <a:t>i</a:t>
            </a:r>
            <a:r>
              <a:rPr lang="en-IE" dirty="0" err="1"/>
              <a:t>l</a:t>
            </a:r>
            <a:r>
              <a:rPr lang="en-IE" dirty="0" err="1">
                <a:solidFill>
                  <a:srgbClr val="00B050"/>
                </a:solidFill>
              </a:rPr>
              <a:t>íonn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>
                <a:solidFill>
                  <a:srgbClr val="00B050"/>
                </a:solidFill>
              </a:rPr>
              <a:t>❓ An</a:t>
            </a:r>
            <a:r>
              <a:rPr lang="en-IE" dirty="0"/>
              <a:t> </a:t>
            </a:r>
            <a:r>
              <a:rPr lang="en-IE" dirty="0" err="1"/>
              <a:t>mbris</a:t>
            </a:r>
            <a:r>
              <a:rPr lang="en-IE" dirty="0" err="1">
                <a:solidFill>
                  <a:srgbClr val="00B050"/>
                </a:solidFill>
              </a:rPr>
              <a:t>eann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/ </a:t>
            </a:r>
            <a:r>
              <a:rPr lang="en-IE" dirty="0">
                <a:solidFill>
                  <a:srgbClr val="00B050"/>
                </a:solidFill>
              </a:rPr>
              <a:t>An</a:t>
            </a:r>
            <a:r>
              <a:rPr lang="en-IE" dirty="0"/>
              <a:t> </a:t>
            </a:r>
            <a:r>
              <a:rPr lang="en-IE" dirty="0" err="1"/>
              <a:t>mbail</a:t>
            </a:r>
            <a:r>
              <a:rPr lang="en-IE" dirty="0" err="1">
                <a:solidFill>
                  <a:srgbClr val="00B050"/>
                </a:solidFill>
              </a:rPr>
              <a:t>íonn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</a:t>
            </a:r>
          </a:p>
          <a:p>
            <a:r>
              <a:rPr lang="en-IE" dirty="0" err="1"/>
              <a:t>Sampla</a:t>
            </a:r>
            <a:r>
              <a:rPr lang="en-IE" dirty="0"/>
              <a:t> – </a:t>
            </a:r>
            <a:r>
              <a:rPr lang="en-IE" dirty="0">
                <a:solidFill>
                  <a:srgbClr val="00B050"/>
                </a:solidFill>
              </a:rPr>
              <a:t>An</a:t>
            </a:r>
            <a:r>
              <a:rPr lang="en-IE" dirty="0"/>
              <a:t> </a:t>
            </a:r>
            <a:r>
              <a:rPr lang="en-IE" dirty="0" err="1"/>
              <a:t>mbris</a:t>
            </a:r>
            <a:r>
              <a:rPr lang="en-IE" dirty="0" err="1">
                <a:solidFill>
                  <a:srgbClr val="00B050"/>
                </a:solidFill>
              </a:rPr>
              <a:t>eann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 </a:t>
            </a:r>
            <a:r>
              <a:rPr lang="en-IE" dirty="0" err="1"/>
              <a:t>Bris</a:t>
            </a:r>
            <a:r>
              <a:rPr lang="en-IE" dirty="0" err="1">
                <a:solidFill>
                  <a:srgbClr val="00B050"/>
                </a:solidFill>
              </a:rPr>
              <a:t>im</a:t>
            </a:r>
            <a:r>
              <a:rPr lang="en-IE" dirty="0"/>
              <a:t>✅/ </a:t>
            </a:r>
            <a:r>
              <a:rPr lang="en-IE" dirty="0" err="1">
                <a:solidFill>
                  <a:srgbClr val="00B050"/>
                </a:solidFill>
              </a:rPr>
              <a:t>Ní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</a:t>
            </a:r>
            <a:r>
              <a:rPr lang="en-IE" dirty="0" err="1">
                <a:solidFill>
                  <a:srgbClr val="00B050"/>
                </a:solidFill>
              </a:rPr>
              <a:t>im</a:t>
            </a:r>
            <a:r>
              <a:rPr lang="en-IE" dirty="0"/>
              <a:t>Ⓧ</a:t>
            </a:r>
          </a:p>
          <a:p>
            <a:pPr marL="0" indent="0" algn="ctr">
              <a:buNone/>
            </a:pPr>
            <a:r>
              <a:rPr lang="en-IE" b="1" i="1" dirty="0" err="1"/>
              <a:t>Briathar</a:t>
            </a:r>
            <a:r>
              <a:rPr lang="en-IE" b="1" i="1" dirty="0"/>
              <a:t> </a:t>
            </a:r>
            <a:r>
              <a:rPr lang="en-IE" b="1" i="1" dirty="0" err="1"/>
              <a:t>Saor</a:t>
            </a:r>
            <a:r>
              <a:rPr lang="en-IE" b="1" i="1" dirty="0"/>
              <a:t> - 🤷🏽‍♂️ </a:t>
            </a:r>
            <a:r>
              <a:rPr lang="en-IE" b="1" i="1" dirty="0" err="1"/>
              <a:t>Bris</a:t>
            </a:r>
            <a:r>
              <a:rPr lang="en-IE" b="1" i="1" dirty="0" err="1">
                <a:solidFill>
                  <a:srgbClr val="00B050"/>
                </a:solidFill>
              </a:rPr>
              <a:t>tear</a:t>
            </a:r>
            <a:r>
              <a:rPr lang="en-IE" b="1" i="1" dirty="0"/>
              <a:t> - </a:t>
            </a:r>
            <a:r>
              <a:rPr lang="en-IE" b="1" i="1" dirty="0" err="1"/>
              <a:t>Bail</a:t>
            </a:r>
            <a:r>
              <a:rPr lang="en-IE" b="1" i="1" dirty="0" err="1">
                <a:solidFill>
                  <a:srgbClr val="00B050"/>
                </a:solidFill>
              </a:rPr>
              <a:t>ítear</a:t>
            </a:r>
            <a:endParaRPr lang="en-IE" b="1" i="1" dirty="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E" sz="3600" dirty="0"/>
              <a:t>👏An </a:t>
            </a:r>
            <a:r>
              <a:rPr lang="en-IE" sz="3600" dirty="0" err="1"/>
              <a:t>Aimsir</a:t>
            </a:r>
            <a:r>
              <a:rPr lang="en-IE" sz="3600" dirty="0"/>
              <a:t> </a:t>
            </a:r>
            <a:r>
              <a:rPr lang="en-IE" sz="3600" dirty="0" err="1"/>
              <a:t>Láithreach</a:t>
            </a:r>
            <a:r>
              <a:rPr lang="en-IE" sz="3600" dirty="0"/>
              <a:t> – </a:t>
            </a:r>
            <a:r>
              <a:rPr lang="en-IE" sz="3600" dirty="0" err="1"/>
              <a:t>Inniu</a:t>
            </a:r>
            <a:r>
              <a:rPr lang="en-IE" sz="3600" dirty="0"/>
              <a:t>👏 👏 </a:t>
            </a:r>
            <a:br>
              <a:rPr lang="en-IE" sz="3600" dirty="0"/>
            </a:br>
            <a:r>
              <a:rPr lang="en-IE" sz="3600" dirty="0"/>
              <a:t>Bris </a:t>
            </a:r>
            <a:r>
              <a:rPr lang="en-IE" sz="3600" dirty="0" err="1"/>
              <a:t>agus</a:t>
            </a:r>
            <a:r>
              <a:rPr lang="en-IE" sz="3600" dirty="0"/>
              <a:t> </a:t>
            </a:r>
            <a:r>
              <a:rPr lang="en-IE" sz="3600" dirty="0" err="1"/>
              <a:t>Bailigh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310949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D0EA6-2F7E-D140-8670-C8AB7021B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 a </a:t>
            </a:r>
            <a:r>
              <a:rPr lang="en-US" dirty="0" err="1"/>
              <a:t>tharlaíonn</a:t>
            </a:r>
            <a:r>
              <a:rPr lang="en-US" dirty="0"/>
              <a:t> </a:t>
            </a:r>
            <a:r>
              <a:rPr lang="en-US" dirty="0" err="1"/>
              <a:t>gach</a:t>
            </a:r>
            <a:r>
              <a:rPr lang="en-US" dirty="0"/>
              <a:t> </a:t>
            </a:r>
            <a:r>
              <a:rPr lang="en-US" dirty="0" err="1"/>
              <a:t>lá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E331B-A943-D047-B5B2-9FB7D4F94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Éirím</a:t>
            </a:r>
            <a:r>
              <a:rPr lang="en-US" dirty="0">
                <a:solidFill>
                  <a:srgbClr val="FF0000"/>
                </a:solidFill>
              </a:rPr>
              <a:t> 🛌</a:t>
            </a:r>
            <a:r>
              <a:rPr lang="en-US" dirty="0"/>
              <a:t>ag a </a:t>
            </a:r>
            <a:r>
              <a:rPr lang="en-US" dirty="0" err="1"/>
              <a:t>hocht</a:t>
            </a:r>
            <a:r>
              <a:rPr lang="en-US" dirty="0"/>
              <a:t> a </a:t>
            </a:r>
            <a:r>
              <a:rPr lang="en-US" dirty="0" err="1"/>
              <a:t>chlog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maidin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Gléasaim</a:t>
            </a:r>
            <a:r>
              <a:rPr lang="en-US" dirty="0">
                <a:solidFill>
                  <a:srgbClr val="FF0000"/>
                </a:solidFill>
              </a:rPr>
              <a:t>👔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féin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scuabaim</a:t>
            </a:r>
            <a:r>
              <a:rPr lang="en-US" dirty="0">
                <a:solidFill>
                  <a:srgbClr val="FF0000"/>
                </a:solidFill>
              </a:rPr>
              <a:t>😁</a:t>
            </a:r>
            <a:r>
              <a:rPr lang="en-US" dirty="0"/>
              <a:t> </a:t>
            </a:r>
            <a:r>
              <a:rPr lang="en-US" dirty="0" err="1"/>
              <a:t>m’fhiacla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Rithim</a:t>
            </a:r>
            <a:r>
              <a:rPr lang="en-US" dirty="0">
                <a:solidFill>
                  <a:srgbClr val="FF0000"/>
                </a:solidFill>
              </a:rPr>
              <a:t>🏃🏿‍♂️</a:t>
            </a:r>
            <a:r>
              <a:rPr lang="en-US" dirty="0"/>
              <a:t> </a:t>
            </a:r>
            <a:r>
              <a:rPr lang="en-US" dirty="0" err="1"/>
              <a:t>síos</a:t>
            </a:r>
            <a:r>
              <a:rPr lang="en-US" dirty="0"/>
              <a:t> an </a:t>
            </a:r>
            <a:r>
              <a:rPr lang="en-US" dirty="0" err="1"/>
              <a:t>staighre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suím</a:t>
            </a:r>
            <a:r>
              <a:rPr lang="en-US" dirty="0"/>
              <a:t> 🐒 </a:t>
            </a:r>
            <a:r>
              <a:rPr lang="en-US" dirty="0" err="1"/>
              <a:t>chun</a:t>
            </a:r>
            <a:r>
              <a:rPr lang="en-US" dirty="0"/>
              <a:t> </a:t>
            </a:r>
            <a:r>
              <a:rPr lang="en-US" dirty="0" err="1"/>
              <a:t>boird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Ithim</a:t>
            </a:r>
            <a:r>
              <a:rPr lang="en-US" dirty="0">
                <a:solidFill>
                  <a:srgbClr val="FF0000"/>
                </a:solidFill>
              </a:rPr>
              <a:t> 🍽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bhricfeasta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ólaim</a:t>
            </a:r>
            <a:r>
              <a:rPr lang="en-US" dirty="0">
                <a:solidFill>
                  <a:srgbClr val="FF0000"/>
                </a:solidFill>
              </a:rPr>
              <a:t>☕️</a:t>
            </a:r>
            <a:r>
              <a:rPr lang="en-US" dirty="0"/>
              <a:t> </a:t>
            </a:r>
            <a:r>
              <a:rPr lang="en-US" dirty="0" err="1"/>
              <a:t>cupán</a:t>
            </a:r>
            <a:r>
              <a:rPr lang="en-US" dirty="0"/>
              <a:t> </a:t>
            </a:r>
            <a:r>
              <a:rPr lang="en-US" dirty="0" err="1"/>
              <a:t>tae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Siúlaim</a:t>
            </a:r>
            <a:r>
              <a:rPr lang="en-US" dirty="0">
                <a:solidFill>
                  <a:srgbClr val="FF0000"/>
                </a:solidFill>
              </a:rPr>
              <a:t>🚶‍♂️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scoil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buailim</a:t>
            </a:r>
            <a:r>
              <a:rPr lang="en-US" dirty="0">
                <a:solidFill>
                  <a:srgbClr val="FF0000"/>
                </a:solidFill>
              </a:rPr>
              <a:t>👫 </a:t>
            </a:r>
            <a:r>
              <a:rPr lang="en-US" dirty="0"/>
              <a:t>le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chairde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Críochnaíonn</a:t>
            </a:r>
            <a:r>
              <a:rPr lang="en-US" dirty="0">
                <a:solidFill>
                  <a:srgbClr val="FF0000"/>
                </a:solidFill>
              </a:rPr>
              <a:t>🕝</a:t>
            </a:r>
            <a:r>
              <a:rPr lang="en-US" dirty="0"/>
              <a:t> an </a:t>
            </a:r>
            <a:r>
              <a:rPr lang="en-US" dirty="0" err="1"/>
              <a:t>lá</a:t>
            </a:r>
            <a:r>
              <a:rPr lang="en-US" dirty="0"/>
              <a:t> </a:t>
            </a:r>
            <a:r>
              <a:rPr lang="en-US" dirty="0" err="1"/>
              <a:t>scoile</a:t>
            </a:r>
            <a:r>
              <a:rPr lang="en-US" dirty="0"/>
              <a:t> ag a </a:t>
            </a:r>
            <a:r>
              <a:rPr lang="en-US" dirty="0" err="1"/>
              <a:t>leathuair</a:t>
            </a:r>
            <a:r>
              <a:rPr lang="en-US" dirty="0"/>
              <a:t> tar </a:t>
            </a:r>
            <a:r>
              <a:rPr lang="en-US" dirty="0" err="1"/>
              <a:t>éis</a:t>
            </a:r>
            <a:r>
              <a:rPr lang="en-US" dirty="0"/>
              <a:t> a </a:t>
            </a:r>
            <a:r>
              <a:rPr lang="en-US" dirty="0" err="1"/>
              <a:t>dó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siúlaim</a:t>
            </a:r>
            <a:r>
              <a:rPr lang="en-US" dirty="0">
                <a:solidFill>
                  <a:srgbClr val="FF0000"/>
                </a:solidFill>
              </a:rPr>
              <a:t> 🚶‍♂️</a:t>
            </a:r>
            <a:r>
              <a:rPr lang="en-US" dirty="0" err="1"/>
              <a:t>abhaile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64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E" dirty="0"/>
              <a:t>👏</a:t>
            </a:r>
            <a:r>
              <a:rPr lang="en-IE" sz="4000" dirty="0"/>
              <a:t>An </a:t>
            </a:r>
            <a:r>
              <a:rPr lang="en-IE" sz="4000" dirty="0" err="1"/>
              <a:t>Aimsir</a:t>
            </a:r>
            <a:r>
              <a:rPr lang="en-IE" sz="4000" dirty="0"/>
              <a:t> </a:t>
            </a:r>
            <a:r>
              <a:rPr lang="en-IE" sz="4000" dirty="0" err="1"/>
              <a:t>Fháistineach</a:t>
            </a:r>
            <a:r>
              <a:rPr lang="en-IE" sz="4000" dirty="0"/>
              <a:t> – </a:t>
            </a:r>
            <a:r>
              <a:rPr lang="en-IE" sz="4000" dirty="0" err="1"/>
              <a:t>Amárach</a:t>
            </a:r>
            <a:r>
              <a:rPr lang="en-IE" sz="4000" dirty="0"/>
              <a:t>👏 👏 </a:t>
            </a:r>
            <a:br>
              <a:rPr lang="en-IE" sz="4000" dirty="0"/>
            </a:br>
            <a:r>
              <a:rPr lang="en-IE" sz="4000" dirty="0" err="1"/>
              <a:t>Glan</a:t>
            </a:r>
            <a:r>
              <a:rPr lang="en-IE" sz="4000" dirty="0"/>
              <a:t> </a:t>
            </a:r>
            <a:r>
              <a:rPr lang="en-IE" sz="4000" dirty="0" err="1"/>
              <a:t>agus</a:t>
            </a:r>
            <a:r>
              <a:rPr lang="en-IE" sz="4000" dirty="0"/>
              <a:t> </a:t>
            </a:r>
            <a:r>
              <a:rPr lang="en-IE" sz="4000" dirty="0" err="1"/>
              <a:t>Ceannaigh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6238"/>
            <a:ext cx="8229600" cy="51511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IE" sz="3600" i="1" dirty="0"/>
              <a:t>First conjugation👏</a:t>
            </a:r>
            <a:r>
              <a:rPr lang="en-IE" sz="3600" dirty="0"/>
              <a:t>		</a:t>
            </a:r>
            <a:r>
              <a:rPr lang="en-IE" sz="3600" i="1" dirty="0"/>
              <a:t>Second Conjugation👏👏</a:t>
            </a:r>
          </a:p>
          <a:p>
            <a:r>
              <a:rPr lang="en-IE" sz="3600" b="1" dirty="0" err="1"/>
              <a:t>Gl</a:t>
            </a:r>
            <a:r>
              <a:rPr lang="en-IE" sz="3600" b="1" u="sng" dirty="0" err="1"/>
              <a:t>a</a:t>
            </a:r>
            <a:r>
              <a:rPr lang="en-IE" sz="3600" b="1" dirty="0" err="1"/>
              <a:t>n</a:t>
            </a:r>
            <a:r>
              <a:rPr lang="en-IE" sz="3600" b="1" dirty="0"/>
              <a:t> (to clean)</a:t>
            </a:r>
            <a:r>
              <a:rPr lang="en-IE" sz="3600" dirty="0"/>
              <a:t>💦🍽		</a:t>
            </a:r>
            <a:r>
              <a:rPr lang="en-IE" sz="3600" b="1" dirty="0" err="1"/>
              <a:t>Ceann</a:t>
            </a:r>
            <a:r>
              <a:rPr lang="en-IE" sz="3600" b="1" strike="sngStrike" dirty="0" err="1"/>
              <a:t>aigh</a:t>
            </a:r>
            <a:r>
              <a:rPr lang="en-IE" sz="3600" b="1" dirty="0"/>
              <a:t> (to buy</a:t>
            </a:r>
            <a:r>
              <a:rPr lang="en-IE" sz="3600" dirty="0"/>
              <a:t>	</a:t>
            </a:r>
          </a:p>
          <a:p>
            <a:r>
              <a:rPr lang="en-IE" sz="3600" b="1" dirty="0"/>
              <a:t>Broad</a:t>
            </a:r>
            <a:r>
              <a:rPr lang="en-IE" sz="3600" dirty="0"/>
              <a:t> </a:t>
            </a:r>
            <a:r>
              <a:rPr lang="en-IE" sz="3600" b="1" dirty="0" err="1">
                <a:solidFill>
                  <a:srgbClr val="00B050"/>
                </a:solidFill>
              </a:rPr>
              <a:t>a</a:t>
            </a:r>
            <a:r>
              <a:rPr lang="en-IE" sz="3600" b="1" dirty="0" err="1"/>
              <a:t>,o,u</a:t>
            </a:r>
            <a:r>
              <a:rPr lang="en-IE" sz="3600" b="1" dirty="0"/>
              <a:t> </a:t>
            </a:r>
            <a:r>
              <a:rPr lang="en-IE" sz="3600" dirty="0"/>
              <a:t>			</a:t>
            </a:r>
            <a:r>
              <a:rPr lang="en-IE" sz="3600" b="1" dirty="0"/>
              <a:t>Broad </a:t>
            </a:r>
            <a:r>
              <a:rPr lang="en-IE" sz="3600" b="1" dirty="0" err="1">
                <a:solidFill>
                  <a:srgbClr val="00B050"/>
                </a:solidFill>
              </a:rPr>
              <a:t>a</a:t>
            </a:r>
            <a:r>
              <a:rPr lang="en-IE" sz="3600" b="1" dirty="0" err="1"/>
              <a:t>,o,u</a:t>
            </a:r>
            <a:r>
              <a:rPr lang="en-IE" sz="3600" b="1" dirty="0"/>
              <a:t> </a:t>
            </a:r>
          </a:p>
          <a:p>
            <a:r>
              <a:rPr lang="en-IE" sz="3600" b="1" u="sng" dirty="0"/>
              <a:t>broad</a:t>
            </a:r>
            <a:r>
              <a:rPr lang="en-IE" sz="3600" b="1" dirty="0"/>
              <a:t>✅				</a:t>
            </a:r>
            <a:r>
              <a:rPr lang="en-IE" sz="3600" b="1" u="sng" dirty="0"/>
              <a:t>broad</a:t>
            </a:r>
            <a:r>
              <a:rPr lang="en-IE" sz="3600" b="1" dirty="0"/>
              <a:t> ✅</a:t>
            </a:r>
          </a:p>
          <a:p>
            <a:pPr>
              <a:buFont typeface="Wingdings" pitchFamily="2" charset="2"/>
              <a:buChar char="Ø"/>
            </a:pPr>
            <a:r>
              <a:rPr lang="en-IE" sz="3600" dirty="0" err="1"/>
              <a:t>Gl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</a:t>
            </a:r>
            <a:r>
              <a:rPr lang="en-IE" sz="3600" dirty="0" err="1">
                <a:solidFill>
                  <a:srgbClr val="00B050"/>
                </a:solidFill>
              </a:rPr>
              <a:t>faidh</a:t>
            </a:r>
            <a:r>
              <a:rPr lang="en-IE" sz="3600" dirty="0"/>
              <a:t> </a:t>
            </a:r>
            <a:r>
              <a:rPr lang="en-IE" sz="3600" dirty="0" err="1"/>
              <a:t>mé</a:t>
            </a:r>
            <a:r>
              <a:rPr lang="en-IE" sz="3600" dirty="0"/>
              <a:t>/</a:t>
            </a:r>
            <a:r>
              <a:rPr lang="en-IE" sz="3600" dirty="0" err="1"/>
              <a:t>tú</a:t>
            </a:r>
            <a:r>
              <a:rPr lang="en-IE" sz="3600" dirty="0"/>
              <a:t>/</a:t>
            </a:r>
            <a:r>
              <a:rPr lang="en-IE" sz="3600" dirty="0" err="1"/>
              <a:t>sé</a:t>
            </a:r>
            <a:r>
              <a:rPr lang="en-IE" sz="3600" dirty="0"/>
              <a:t>/</a:t>
            </a:r>
            <a:r>
              <a:rPr lang="en-IE" sz="3600" dirty="0" err="1"/>
              <a:t>sí</a:t>
            </a:r>
            <a:r>
              <a:rPr lang="en-IE" sz="3600" dirty="0"/>
              <a:t>		</a:t>
            </a:r>
            <a:r>
              <a:rPr lang="en-IE" sz="3600" dirty="0" err="1"/>
              <a:t>Ce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nn</a:t>
            </a:r>
            <a:r>
              <a:rPr lang="en-IE" sz="3600" u="sng" dirty="0" err="1">
                <a:solidFill>
                  <a:srgbClr val="00B050"/>
                </a:solidFill>
              </a:rPr>
              <a:t>óidh</a:t>
            </a:r>
            <a:r>
              <a:rPr lang="en-IE" sz="3600" dirty="0"/>
              <a:t> </a:t>
            </a:r>
            <a:r>
              <a:rPr lang="en-IE" sz="3600" dirty="0" err="1"/>
              <a:t>mé</a:t>
            </a:r>
            <a:r>
              <a:rPr lang="en-IE" sz="3600" dirty="0"/>
              <a:t>/</a:t>
            </a:r>
            <a:r>
              <a:rPr lang="en-IE" sz="3600" dirty="0" err="1"/>
              <a:t>tú</a:t>
            </a:r>
            <a:r>
              <a:rPr lang="en-IE" sz="3600" dirty="0"/>
              <a:t>/</a:t>
            </a:r>
            <a:r>
              <a:rPr lang="en-IE" sz="3600" dirty="0" err="1"/>
              <a:t>sé</a:t>
            </a:r>
            <a:r>
              <a:rPr lang="en-IE" sz="3600" dirty="0"/>
              <a:t>/</a:t>
            </a:r>
            <a:r>
              <a:rPr lang="en-IE" sz="3600" dirty="0" err="1"/>
              <a:t>sí</a:t>
            </a:r>
            <a:endParaRPr lang="en-IE" sz="3600" dirty="0"/>
          </a:p>
          <a:p>
            <a:pPr>
              <a:buFont typeface="Wingdings" pitchFamily="2" charset="2"/>
              <a:buChar char="Ø"/>
            </a:pPr>
            <a:r>
              <a:rPr lang="en-IE" sz="3600" dirty="0" err="1"/>
              <a:t>Gl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</a:t>
            </a:r>
            <a:r>
              <a:rPr lang="en-IE" sz="3600" dirty="0" err="1">
                <a:solidFill>
                  <a:srgbClr val="00B050"/>
                </a:solidFill>
              </a:rPr>
              <a:t>faimid</a:t>
            </a:r>
            <a:r>
              <a:rPr lang="en-IE" sz="3600" dirty="0"/>
              <a:t>				</a:t>
            </a:r>
            <a:r>
              <a:rPr lang="en-IE" sz="3600" dirty="0" err="1"/>
              <a:t>Ce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nn</a:t>
            </a:r>
            <a:r>
              <a:rPr lang="en-IE" sz="3600" u="sng" dirty="0" err="1">
                <a:solidFill>
                  <a:srgbClr val="00B050"/>
                </a:solidFill>
              </a:rPr>
              <a:t>óimid</a:t>
            </a:r>
            <a:endParaRPr lang="en-IE" sz="3600" u="sng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E" sz="3600" dirty="0" err="1"/>
              <a:t>Gl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</a:t>
            </a:r>
            <a:r>
              <a:rPr lang="en-IE" sz="3600" dirty="0" err="1">
                <a:solidFill>
                  <a:srgbClr val="00B050"/>
                </a:solidFill>
              </a:rPr>
              <a:t>faidh</a:t>
            </a:r>
            <a:r>
              <a:rPr lang="en-IE" sz="3600" dirty="0"/>
              <a:t> </a:t>
            </a:r>
            <a:r>
              <a:rPr lang="en-IE" sz="3600" dirty="0" err="1"/>
              <a:t>sibh</a:t>
            </a:r>
            <a:r>
              <a:rPr lang="en-IE" sz="3600" dirty="0"/>
              <a:t>/</a:t>
            </a:r>
            <a:r>
              <a:rPr lang="en-IE" sz="3600" dirty="0" err="1"/>
              <a:t>siad</a:t>
            </a:r>
            <a:r>
              <a:rPr lang="en-IE" sz="3600" dirty="0"/>
              <a:t>		</a:t>
            </a:r>
            <a:r>
              <a:rPr lang="en-IE" sz="3600" dirty="0" err="1"/>
              <a:t>Ce</a:t>
            </a:r>
            <a:r>
              <a:rPr lang="en-IE" sz="3600" dirty="0" err="1">
                <a:solidFill>
                  <a:srgbClr val="00B050"/>
                </a:solidFill>
              </a:rPr>
              <a:t>a</a:t>
            </a:r>
            <a:r>
              <a:rPr lang="en-IE" sz="3600" dirty="0" err="1"/>
              <a:t>nn</a:t>
            </a:r>
            <a:r>
              <a:rPr lang="en-IE" sz="3600" u="sng" dirty="0" err="1">
                <a:solidFill>
                  <a:srgbClr val="00B050"/>
                </a:solidFill>
              </a:rPr>
              <a:t>óidh</a:t>
            </a:r>
            <a:r>
              <a:rPr lang="en-IE" sz="3600" dirty="0"/>
              <a:t> </a:t>
            </a:r>
            <a:r>
              <a:rPr lang="en-IE" sz="3600" dirty="0" err="1"/>
              <a:t>sibh</a:t>
            </a:r>
            <a:r>
              <a:rPr lang="en-IE" sz="3600" dirty="0"/>
              <a:t>/</a:t>
            </a:r>
            <a:r>
              <a:rPr lang="en-IE" sz="3600" dirty="0" err="1"/>
              <a:t>siad</a:t>
            </a:r>
            <a:endParaRPr lang="en-IE" sz="3600" dirty="0"/>
          </a:p>
          <a:p>
            <a:pPr marL="0" indent="0">
              <a:buNone/>
            </a:pPr>
            <a:endParaRPr lang="en-IE" sz="3600" dirty="0"/>
          </a:p>
          <a:p>
            <a:pPr marL="0" indent="0">
              <a:buNone/>
            </a:pPr>
            <a:r>
              <a:rPr lang="en-IE" sz="3600" dirty="0">
                <a:solidFill>
                  <a:srgbClr val="FF0000"/>
                </a:solidFill>
              </a:rPr>
              <a:t>❓</a:t>
            </a:r>
            <a:r>
              <a:rPr lang="en-IE" sz="3600" dirty="0">
                <a:solidFill>
                  <a:srgbClr val="00B050"/>
                </a:solidFill>
              </a:rPr>
              <a:t>An</a:t>
            </a:r>
            <a:r>
              <a:rPr lang="en-IE" sz="3600" dirty="0"/>
              <a:t> </a:t>
            </a:r>
            <a:r>
              <a:rPr lang="en-IE" sz="3600" dirty="0" err="1">
                <a:solidFill>
                  <a:srgbClr val="FF0000"/>
                </a:solidFill>
              </a:rPr>
              <a:t>n</a:t>
            </a:r>
            <a:r>
              <a:rPr lang="en-IE" sz="3600" dirty="0" err="1">
                <a:solidFill>
                  <a:schemeClr val="tx1"/>
                </a:solidFill>
              </a:rPr>
              <a:t>g</a:t>
            </a:r>
            <a:r>
              <a:rPr lang="en-IE" sz="3600" dirty="0" err="1"/>
              <a:t>lanfaidh</a:t>
            </a:r>
            <a:r>
              <a:rPr lang="en-IE" sz="3600" dirty="0"/>
              <a:t> </a:t>
            </a:r>
            <a:r>
              <a:rPr lang="en-IE" sz="3600" dirty="0" err="1"/>
              <a:t>tú</a:t>
            </a:r>
            <a:r>
              <a:rPr lang="en-IE" sz="3600" dirty="0"/>
              <a:t>?/An </a:t>
            </a:r>
            <a:r>
              <a:rPr lang="en-IE" sz="3600" dirty="0" err="1">
                <a:solidFill>
                  <a:srgbClr val="FF0000"/>
                </a:solidFill>
              </a:rPr>
              <a:t>g</a:t>
            </a:r>
            <a:r>
              <a:rPr lang="en-IE" sz="3600" dirty="0" err="1"/>
              <a:t>ceannóidh</a:t>
            </a:r>
            <a:r>
              <a:rPr lang="en-IE" sz="3600" dirty="0"/>
              <a:t> </a:t>
            </a:r>
            <a:r>
              <a:rPr lang="en-IE" sz="3600" dirty="0" err="1"/>
              <a:t>tú</a:t>
            </a:r>
            <a:r>
              <a:rPr lang="en-IE" sz="3600" dirty="0"/>
              <a:t>? – </a:t>
            </a:r>
            <a:r>
              <a:rPr lang="en-IE" sz="3600" b="1" i="1" dirty="0" err="1"/>
              <a:t>Ní</a:t>
            </a:r>
            <a:r>
              <a:rPr lang="en-IE" sz="3600" b="1" i="1" dirty="0"/>
              <a:t> + </a:t>
            </a:r>
            <a:r>
              <a:rPr lang="en-IE" sz="3600" b="1" i="1" dirty="0">
                <a:solidFill>
                  <a:srgbClr val="FF0000"/>
                </a:solidFill>
              </a:rPr>
              <a:t>h</a:t>
            </a:r>
          </a:p>
          <a:p>
            <a:pPr marL="0" indent="0">
              <a:buNone/>
            </a:pPr>
            <a:r>
              <a:rPr lang="en-IE" sz="3600" dirty="0" err="1"/>
              <a:t>Sampla</a:t>
            </a:r>
            <a:r>
              <a:rPr lang="en-IE" sz="3600" dirty="0"/>
              <a:t> – A</a:t>
            </a:r>
            <a:r>
              <a:rPr lang="en-IE" sz="3600" dirty="0">
                <a:solidFill>
                  <a:srgbClr val="FF0000"/>
                </a:solidFill>
              </a:rPr>
              <a:t>n</a:t>
            </a:r>
            <a:r>
              <a:rPr lang="en-IE" sz="3600" dirty="0"/>
              <a:t> </a:t>
            </a:r>
            <a:r>
              <a:rPr lang="en-IE" sz="3600" dirty="0" err="1"/>
              <a:t>nglanfaidh</a:t>
            </a:r>
            <a:r>
              <a:rPr lang="en-IE" sz="3600" dirty="0"/>
              <a:t> </a:t>
            </a:r>
            <a:r>
              <a:rPr lang="en-IE" sz="3600" dirty="0" err="1"/>
              <a:t>tú</a:t>
            </a:r>
            <a:r>
              <a:rPr lang="en-IE" sz="3600" dirty="0"/>
              <a:t>? </a:t>
            </a:r>
            <a:r>
              <a:rPr lang="en-IE" sz="3600" dirty="0" err="1"/>
              <a:t>Glanfaidh</a:t>
            </a:r>
            <a:r>
              <a:rPr lang="en-IE" sz="3600" dirty="0"/>
              <a:t>✅/</a:t>
            </a:r>
            <a:r>
              <a:rPr lang="en-IE" sz="3600" b="1" dirty="0" err="1"/>
              <a:t>Ní</a:t>
            </a:r>
            <a:r>
              <a:rPr lang="en-IE" sz="3600" b="1" dirty="0"/>
              <a:t> </a:t>
            </a:r>
            <a:r>
              <a:rPr lang="en-IE" sz="3600" dirty="0" err="1"/>
              <a:t>g</a:t>
            </a:r>
            <a:r>
              <a:rPr lang="en-IE" sz="3600" b="1" u="sng" dirty="0" err="1">
                <a:solidFill>
                  <a:srgbClr val="FF0000"/>
                </a:solidFill>
              </a:rPr>
              <a:t>h</a:t>
            </a:r>
            <a:r>
              <a:rPr lang="en-IE" sz="3600" dirty="0" err="1"/>
              <a:t>lanfaidh</a:t>
            </a:r>
            <a:r>
              <a:rPr lang="en-IE" sz="3600" dirty="0"/>
              <a:t>.Ⓧ</a:t>
            </a:r>
          </a:p>
          <a:p>
            <a:pPr marL="0" indent="0" algn="ctr">
              <a:buNone/>
            </a:pPr>
            <a:r>
              <a:rPr lang="en-IE" sz="3600" b="1" i="1" dirty="0" err="1"/>
              <a:t>Briathar</a:t>
            </a:r>
            <a:r>
              <a:rPr lang="en-IE" sz="3600" b="1" i="1" dirty="0"/>
              <a:t> </a:t>
            </a:r>
            <a:r>
              <a:rPr lang="en-IE" sz="3600" b="1" i="1" dirty="0" err="1"/>
              <a:t>Saor</a:t>
            </a:r>
            <a:r>
              <a:rPr lang="en-IE" sz="3600" b="1" i="1" dirty="0"/>
              <a:t> - 🤷🏽‍♂️ </a:t>
            </a:r>
            <a:r>
              <a:rPr lang="en-IE" sz="3600" b="1" i="1" dirty="0" err="1"/>
              <a:t>Glan</a:t>
            </a:r>
            <a:r>
              <a:rPr lang="en-IE" sz="3600" b="1" i="1" dirty="0" err="1">
                <a:solidFill>
                  <a:srgbClr val="00B050"/>
                </a:solidFill>
              </a:rPr>
              <a:t>far</a:t>
            </a:r>
            <a:r>
              <a:rPr lang="en-IE" sz="3600" b="1" i="1" dirty="0"/>
              <a:t> - </a:t>
            </a:r>
            <a:r>
              <a:rPr lang="en-IE" sz="3600" b="1" i="1" dirty="0" err="1"/>
              <a:t>Ceann</a:t>
            </a:r>
            <a:r>
              <a:rPr lang="en-IE" sz="3600" b="1" i="1" dirty="0" err="1">
                <a:solidFill>
                  <a:srgbClr val="00B050"/>
                </a:solidFill>
              </a:rPr>
              <a:t>ófar</a:t>
            </a:r>
            <a:endParaRPr lang="en-IE" sz="36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7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E" dirty="0"/>
              <a:t>👏</a:t>
            </a:r>
            <a:r>
              <a:rPr lang="en-IE" sz="4000" dirty="0"/>
              <a:t>An </a:t>
            </a:r>
            <a:r>
              <a:rPr lang="en-IE" sz="4000" dirty="0" err="1"/>
              <a:t>Aimsir</a:t>
            </a:r>
            <a:r>
              <a:rPr lang="en-IE" sz="4000" dirty="0"/>
              <a:t> </a:t>
            </a:r>
            <a:r>
              <a:rPr lang="en-IE" sz="4000" dirty="0" err="1"/>
              <a:t>Fháistineach</a:t>
            </a:r>
            <a:r>
              <a:rPr lang="en-IE" sz="4000" dirty="0"/>
              <a:t> – </a:t>
            </a:r>
            <a:r>
              <a:rPr lang="en-IE" sz="4000" dirty="0" err="1"/>
              <a:t>Amárach</a:t>
            </a:r>
            <a:r>
              <a:rPr lang="en-IE" sz="4000" dirty="0"/>
              <a:t>👏 👏 </a:t>
            </a:r>
            <a:br>
              <a:rPr lang="en-IE" sz="4000" dirty="0"/>
            </a:br>
            <a:r>
              <a:rPr lang="en-IE" sz="4000" dirty="0"/>
              <a:t>Bris </a:t>
            </a:r>
            <a:r>
              <a:rPr lang="en-IE" sz="4000" dirty="0" err="1"/>
              <a:t>agus</a:t>
            </a:r>
            <a:r>
              <a:rPr lang="en-IE" sz="4000" dirty="0"/>
              <a:t> </a:t>
            </a:r>
            <a:r>
              <a:rPr lang="en-IE" sz="4000" dirty="0" err="1"/>
              <a:t>Bailigh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6238"/>
            <a:ext cx="8229600" cy="51511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IE" i="1" dirty="0"/>
              <a:t>First conjugation👏</a:t>
            </a:r>
            <a:r>
              <a:rPr lang="en-IE" dirty="0"/>
              <a:t>			</a:t>
            </a:r>
            <a:r>
              <a:rPr lang="en-IE" i="1" dirty="0"/>
              <a:t>Second Conjugation👏👏</a:t>
            </a:r>
            <a:endParaRPr lang="en-IE" b="1" dirty="0"/>
          </a:p>
          <a:p>
            <a:r>
              <a:rPr lang="en-IE" b="1" dirty="0"/>
              <a:t>Br</a:t>
            </a:r>
            <a:r>
              <a:rPr lang="en-IE" b="1" u="sng" dirty="0"/>
              <a:t>i</a:t>
            </a:r>
            <a:r>
              <a:rPr lang="en-IE" b="1" dirty="0"/>
              <a:t>s (to break)💔</a:t>
            </a:r>
            <a:r>
              <a:rPr lang="en-IE" dirty="0"/>
              <a:t>			</a:t>
            </a:r>
            <a:r>
              <a:rPr lang="en-IE" b="1" dirty="0" err="1"/>
              <a:t>Ba</a:t>
            </a:r>
            <a:r>
              <a:rPr lang="en-IE" b="1" u="sng" dirty="0" err="1"/>
              <a:t>i</a:t>
            </a:r>
            <a:r>
              <a:rPr lang="en-IE" b="1" dirty="0" err="1"/>
              <a:t>l</a:t>
            </a:r>
            <a:r>
              <a:rPr lang="en-IE" b="1" strike="sngStrike" dirty="0" err="1"/>
              <a:t>igh</a:t>
            </a:r>
            <a:r>
              <a:rPr lang="en-IE" b="1" dirty="0"/>
              <a:t> (to buy)🚖</a:t>
            </a:r>
          </a:p>
          <a:p>
            <a:r>
              <a:rPr lang="en-IE" b="1" dirty="0"/>
              <a:t>Slender </a:t>
            </a:r>
            <a:r>
              <a:rPr lang="en-IE" b="1" dirty="0" err="1">
                <a:solidFill>
                  <a:srgbClr val="00B050"/>
                </a:solidFill>
              </a:rPr>
              <a:t>i</a:t>
            </a:r>
            <a:r>
              <a:rPr lang="en-IE" b="1" dirty="0" err="1"/>
              <a:t>,e</a:t>
            </a:r>
            <a:r>
              <a:rPr lang="en-IE" b="1" dirty="0"/>
              <a:t> </a:t>
            </a:r>
            <a:r>
              <a:rPr lang="en-IE" dirty="0"/>
              <a:t>			</a:t>
            </a:r>
            <a:r>
              <a:rPr lang="en-IE" b="1" dirty="0"/>
              <a:t>Slender </a:t>
            </a:r>
            <a:r>
              <a:rPr lang="en-IE" b="1" dirty="0" err="1">
                <a:solidFill>
                  <a:srgbClr val="00B050"/>
                </a:solidFill>
              </a:rPr>
              <a:t>i</a:t>
            </a:r>
            <a:r>
              <a:rPr lang="en-IE" b="1" dirty="0" err="1"/>
              <a:t>,e</a:t>
            </a:r>
            <a:endParaRPr lang="en-IE" b="1" dirty="0"/>
          </a:p>
          <a:p>
            <a:r>
              <a:rPr lang="en-IE" b="1" u="sng" dirty="0"/>
              <a:t>Slender</a:t>
            </a:r>
            <a:r>
              <a:rPr lang="en-IE" b="1" dirty="0"/>
              <a:t>✅ 			</a:t>
            </a:r>
            <a:r>
              <a:rPr lang="en-IE" b="1" u="sng" dirty="0"/>
              <a:t>Slender</a:t>
            </a:r>
            <a:r>
              <a:rPr lang="en-IE" b="1" dirty="0"/>
              <a:t>✅ 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Bris</a:t>
            </a:r>
            <a:r>
              <a:rPr lang="en-IE" dirty="0" err="1">
                <a:solidFill>
                  <a:srgbClr val="00B050"/>
                </a:solidFill>
              </a:rPr>
              <a:t>fidh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/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		</a:t>
            </a:r>
            <a:r>
              <a:rPr lang="en-IE" dirty="0" err="1"/>
              <a:t>Bail</a:t>
            </a:r>
            <a:r>
              <a:rPr lang="en-IE" u="sng" dirty="0" err="1">
                <a:solidFill>
                  <a:srgbClr val="00B050"/>
                </a:solidFill>
              </a:rPr>
              <a:t>eoidh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/</a:t>
            </a:r>
            <a:r>
              <a:rPr lang="en-IE" dirty="0" err="1"/>
              <a:t>tú</a:t>
            </a:r>
            <a:r>
              <a:rPr lang="en-IE" dirty="0"/>
              <a:t>/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endParaRPr lang="en-IE" dirty="0"/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Bris</a:t>
            </a:r>
            <a:r>
              <a:rPr lang="en-IE" u="sng" dirty="0" err="1">
                <a:solidFill>
                  <a:srgbClr val="00B050"/>
                </a:solidFill>
              </a:rPr>
              <a:t>fimid</a:t>
            </a:r>
            <a:r>
              <a:rPr lang="en-IE" dirty="0"/>
              <a:t>		 		</a:t>
            </a:r>
            <a:r>
              <a:rPr lang="en-IE" dirty="0" err="1"/>
              <a:t>Bail</a:t>
            </a:r>
            <a:r>
              <a:rPr lang="en-IE" u="sng" dirty="0" err="1">
                <a:solidFill>
                  <a:srgbClr val="00B050"/>
                </a:solidFill>
              </a:rPr>
              <a:t>eoimid</a:t>
            </a:r>
            <a:r>
              <a:rPr lang="en-IE" u="sng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IE" dirty="0" err="1"/>
              <a:t>Bris</a:t>
            </a:r>
            <a:r>
              <a:rPr lang="en-IE" dirty="0" err="1">
                <a:solidFill>
                  <a:srgbClr val="00B050"/>
                </a:solidFill>
              </a:rPr>
              <a:t>fidh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r>
              <a:rPr lang="en-IE" dirty="0"/>
              <a:t>			</a:t>
            </a:r>
            <a:r>
              <a:rPr lang="en-IE" dirty="0" err="1"/>
              <a:t>Bail</a:t>
            </a:r>
            <a:r>
              <a:rPr lang="en-IE" dirty="0" err="1">
                <a:solidFill>
                  <a:srgbClr val="00B050"/>
                </a:solidFill>
              </a:rPr>
              <a:t>eoidh</a:t>
            </a:r>
            <a:r>
              <a:rPr lang="en-IE" dirty="0"/>
              <a:t> </a:t>
            </a:r>
            <a:r>
              <a:rPr lang="en-IE" dirty="0" err="1"/>
              <a:t>sibh</a:t>
            </a:r>
            <a:r>
              <a:rPr lang="en-IE" dirty="0"/>
              <a:t>/</a:t>
            </a:r>
            <a:r>
              <a:rPr lang="en-IE" dirty="0" err="1"/>
              <a:t>siad</a:t>
            </a: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>
                <a:solidFill>
                  <a:srgbClr val="00B050"/>
                </a:solidFill>
              </a:rPr>
              <a:t>❓ An</a:t>
            </a:r>
            <a:r>
              <a:rPr lang="en-IE" dirty="0"/>
              <a:t> </a:t>
            </a:r>
            <a:r>
              <a:rPr lang="en-IE" dirty="0" err="1">
                <a:solidFill>
                  <a:srgbClr val="FF0000"/>
                </a:solidFill>
              </a:rPr>
              <a:t>m</a:t>
            </a:r>
            <a:r>
              <a:rPr lang="en-IE" dirty="0" err="1"/>
              <a:t>brisfidh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/ </a:t>
            </a:r>
            <a:r>
              <a:rPr lang="en-IE" dirty="0">
                <a:solidFill>
                  <a:srgbClr val="00B050"/>
                </a:solidFill>
              </a:rPr>
              <a:t>An</a:t>
            </a:r>
            <a:r>
              <a:rPr lang="en-IE" dirty="0"/>
              <a:t> </a:t>
            </a:r>
            <a:r>
              <a:rPr lang="en-IE" dirty="0" err="1">
                <a:solidFill>
                  <a:srgbClr val="FF0000"/>
                </a:solidFill>
              </a:rPr>
              <a:t>m</a:t>
            </a:r>
            <a:r>
              <a:rPr lang="en-IE" dirty="0" err="1"/>
              <a:t>baileoidh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 </a:t>
            </a:r>
            <a:r>
              <a:rPr lang="en-IE" b="1" i="1" dirty="0" err="1"/>
              <a:t>Ní</a:t>
            </a:r>
            <a:r>
              <a:rPr lang="en-IE" b="1" i="1" dirty="0"/>
              <a:t> + </a:t>
            </a:r>
            <a:r>
              <a:rPr lang="en-IE" b="1" i="1" dirty="0">
                <a:solidFill>
                  <a:srgbClr val="FF0000"/>
                </a:solidFill>
              </a:rPr>
              <a:t>h </a:t>
            </a:r>
          </a:p>
          <a:p>
            <a:pPr marL="0" indent="0">
              <a:buNone/>
            </a:pPr>
            <a:r>
              <a:rPr lang="en-IE" dirty="0" err="1"/>
              <a:t>Sampla</a:t>
            </a:r>
            <a:r>
              <a:rPr lang="en-IE" dirty="0"/>
              <a:t> – </a:t>
            </a:r>
            <a:r>
              <a:rPr lang="en-IE" dirty="0">
                <a:solidFill>
                  <a:srgbClr val="00B050"/>
                </a:solidFill>
              </a:rPr>
              <a:t>An</a:t>
            </a:r>
            <a:r>
              <a:rPr lang="en-IE" dirty="0"/>
              <a:t> </a:t>
            </a:r>
            <a:r>
              <a:rPr lang="en-IE" dirty="0" err="1">
                <a:solidFill>
                  <a:srgbClr val="FF0000"/>
                </a:solidFill>
              </a:rPr>
              <a:t>m</a:t>
            </a:r>
            <a:r>
              <a:rPr lang="en-IE" dirty="0" err="1"/>
              <a:t>brisfidh</a:t>
            </a:r>
            <a:r>
              <a:rPr lang="en-IE" dirty="0"/>
              <a:t> </a:t>
            </a:r>
            <a:r>
              <a:rPr lang="en-IE" dirty="0" err="1"/>
              <a:t>tú</a:t>
            </a:r>
            <a:r>
              <a:rPr lang="en-IE" dirty="0"/>
              <a:t>? </a:t>
            </a:r>
            <a:r>
              <a:rPr lang="en-IE" dirty="0" err="1"/>
              <a:t>Bris</a:t>
            </a:r>
            <a:r>
              <a:rPr lang="en-IE" dirty="0" err="1">
                <a:solidFill>
                  <a:srgbClr val="00B050"/>
                </a:solidFill>
              </a:rPr>
              <a:t>fidh</a:t>
            </a:r>
            <a:r>
              <a:rPr lang="en-IE" dirty="0"/>
              <a:t>✅/ </a:t>
            </a:r>
            <a:r>
              <a:rPr lang="en-IE" dirty="0" err="1">
                <a:solidFill>
                  <a:srgbClr val="00B050"/>
                </a:solidFill>
              </a:rPr>
              <a:t>Ní</a:t>
            </a:r>
            <a:r>
              <a:rPr lang="en-IE" dirty="0"/>
              <a:t> </a:t>
            </a:r>
            <a:r>
              <a:rPr lang="en-IE" dirty="0" err="1"/>
              <a:t>b</a:t>
            </a:r>
            <a:r>
              <a:rPr lang="en-IE" u="sng" dirty="0" err="1">
                <a:solidFill>
                  <a:srgbClr val="FF0000"/>
                </a:solidFill>
              </a:rPr>
              <a:t>h</a:t>
            </a:r>
            <a:r>
              <a:rPr lang="en-IE" dirty="0" err="1"/>
              <a:t>risfidh</a:t>
            </a:r>
            <a:r>
              <a:rPr lang="en-IE" dirty="0"/>
              <a:t> </a:t>
            </a:r>
            <a:r>
              <a:rPr lang="en-IE" dirty="0" err="1"/>
              <a:t>mé</a:t>
            </a:r>
            <a:r>
              <a:rPr lang="en-IE" dirty="0"/>
              <a:t>.Ⓧ</a:t>
            </a:r>
          </a:p>
          <a:p>
            <a:pPr marL="0" indent="0" algn="ctr">
              <a:buNone/>
            </a:pPr>
            <a:r>
              <a:rPr lang="en-IE" b="1" i="1" dirty="0" err="1"/>
              <a:t>Briathar</a:t>
            </a:r>
            <a:r>
              <a:rPr lang="en-IE" b="1" i="1" dirty="0"/>
              <a:t> </a:t>
            </a:r>
            <a:r>
              <a:rPr lang="en-IE" b="1" i="1" dirty="0" err="1"/>
              <a:t>Saor</a:t>
            </a:r>
            <a:r>
              <a:rPr lang="en-IE" b="1" i="1" dirty="0"/>
              <a:t> - 🤷🏽‍♂️ </a:t>
            </a:r>
            <a:r>
              <a:rPr lang="en-IE" b="1" i="1" dirty="0" err="1"/>
              <a:t>Bris</a:t>
            </a:r>
            <a:r>
              <a:rPr lang="en-IE" b="1" i="1" dirty="0" err="1">
                <a:solidFill>
                  <a:srgbClr val="00B050"/>
                </a:solidFill>
              </a:rPr>
              <a:t>fear</a:t>
            </a:r>
            <a:r>
              <a:rPr lang="en-IE" b="1" i="1" dirty="0"/>
              <a:t> - </a:t>
            </a:r>
            <a:r>
              <a:rPr lang="en-IE" b="1" i="1" dirty="0" err="1"/>
              <a:t>Bail</a:t>
            </a:r>
            <a:r>
              <a:rPr lang="en-IE" b="1" i="1" dirty="0" err="1">
                <a:solidFill>
                  <a:srgbClr val="00B050"/>
                </a:solidFill>
              </a:rPr>
              <a:t>eofar</a:t>
            </a:r>
            <a:endParaRPr lang="en-IE" b="1" i="1" dirty="0">
              <a:solidFill>
                <a:srgbClr val="00B050"/>
              </a:solidFill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0289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D279A-04BC-8F4A-98C3-D0C587F2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 a </a:t>
            </a:r>
            <a:r>
              <a:rPr lang="en-US" dirty="0" err="1"/>
              <a:t>tharlóidh</a:t>
            </a:r>
            <a:r>
              <a:rPr lang="en-US" dirty="0"/>
              <a:t> </a:t>
            </a:r>
            <a:r>
              <a:rPr lang="en-US" dirty="0" err="1"/>
              <a:t>amárach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DD442-2473-8547-AF2A-99DC45E98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Éireoidh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ag a </a:t>
            </a:r>
            <a:r>
              <a:rPr lang="en-US" dirty="0" err="1"/>
              <a:t>hocht</a:t>
            </a:r>
            <a:r>
              <a:rPr lang="en-US" dirty="0"/>
              <a:t> a </a:t>
            </a:r>
            <a:r>
              <a:rPr lang="en-US" dirty="0" err="1"/>
              <a:t>chlog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maidin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Gléasfaidh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féin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scuabfaidh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m’fhiacla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Rithfidh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síos</a:t>
            </a:r>
            <a:r>
              <a:rPr lang="en-US" dirty="0"/>
              <a:t> an </a:t>
            </a:r>
            <a:r>
              <a:rPr lang="en-US" dirty="0" err="1"/>
              <a:t>staighre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suífidh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chun</a:t>
            </a:r>
            <a:r>
              <a:rPr lang="en-US" dirty="0"/>
              <a:t> </a:t>
            </a:r>
            <a:r>
              <a:rPr lang="en-US" dirty="0" err="1"/>
              <a:t>boird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Íosfaidh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bhricfeasta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ólfaidh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cupán</a:t>
            </a:r>
            <a:r>
              <a:rPr lang="en-US" dirty="0"/>
              <a:t> </a:t>
            </a:r>
            <a:r>
              <a:rPr lang="en-US" dirty="0" err="1"/>
              <a:t>tae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Siúlfaidh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scoil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buailfidh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le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chairde</a:t>
            </a:r>
            <a:r>
              <a:rPr lang="en-US" dirty="0"/>
              <a:t>. </a:t>
            </a:r>
          </a:p>
          <a:p>
            <a:r>
              <a:rPr lang="en-US" dirty="0" err="1">
                <a:solidFill>
                  <a:srgbClr val="FF0000"/>
                </a:solidFill>
              </a:rPr>
              <a:t>Críochnóidh</a:t>
            </a:r>
            <a:r>
              <a:rPr lang="en-US" dirty="0"/>
              <a:t> an </a:t>
            </a:r>
            <a:r>
              <a:rPr lang="en-US" dirty="0" err="1"/>
              <a:t>lá</a:t>
            </a:r>
            <a:r>
              <a:rPr lang="en-US" dirty="0"/>
              <a:t> </a:t>
            </a:r>
            <a:r>
              <a:rPr lang="en-US" dirty="0" err="1"/>
              <a:t>scoile</a:t>
            </a:r>
            <a:r>
              <a:rPr lang="en-US" dirty="0"/>
              <a:t> ag a </a:t>
            </a:r>
            <a:r>
              <a:rPr lang="en-US" dirty="0" err="1"/>
              <a:t>leathuair</a:t>
            </a:r>
            <a:r>
              <a:rPr lang="en-US" dirty="0"/>
              <a:t> tar </a:t>
            </a:r>
            <a:r>
              <a:rPr lang="en-US" dirty="0" err="1"/>
              <a:t>éis</a:t>
            </a:r>
            <a:r>
              <a:rPr lang="en-US" dirty="0"/>
              <a:t> a </a:t>
            </a:r>
            <a:r>
              <a:rPr lang="en-US" dirty="0" err="1"/>
              <a:t>dó</a:t>
            </a:r>
            <a:r>
              <a:rPr lang="en-US" dirty="0"/>
              <a:t> </a:t>
            </a:r>
            <a:r>
              <a:rPr lang="en-US" dirty="0" err="1"/>
              <a:t>agus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siúlfaidh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mé</a:t>
            </a:r>
            <a:r>
              <a:rPr lang="en-US" dirty="0"/>
              <a:t> </a:t>
            </a:r>
            <a:r>
              <a:rPr lang="en-US" dirty="0" err="1"/>
              <a:t>abhaile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211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56280" cy="110295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dirty="0"/>
              <a:t>Cad a </a:t>
            </a:r>
            <a:r>
              <a:rPr lang="en-US" sz="2400" dirty="0" err="1"/>
              <a:t>tharla</a:t>
            </a:r>
            <a:r>
              <a:rPr lang="en-US" sz="2400" dirty="0"/>
              <a:t> </a:t>
            </a:r>
            <a:r>
              <a:rPr lang="en-US" sz="2400" dirty="0" err="1"/>
              <a:t>inné</a:t>
            </a:r>
            <a:r>
              <a:rPr lang="en-US" sz="2400" dirty="0"/>
              <a:t>?</a:t>
            </a:r>
            <a:br>
              <a:rPr lang="en-US" sz="2400" dirty="0"/>
            </a:br>
            <a:r>
              <a:rPr lang="en-US" sz="2400" dirty="0"/>
              <a:t>Cad a </a:t>
            </a:r>
            <a:r>
              <a:rPr lang="en-US" sz="2400" dirty="0" err="1"/>
              <a:t>tharlaíonn</a:t>
            </a:r>
            <a:r>
              <a:rPr lang="en-US" sz="2400" dirty="0"/>
              <a:t> </a:t>
            </a:r>
            <a:r>
              <a:rPr lang="en-US" sz="2400" dirty="0" err="1"/>
              <a:t>gach</a:t>
            </a:r>
            <a:r>
              <a:rPr lang="en-US" sz="2400" dirty="0"/>
              <a:t> </a:t>
            </a:r>
            <a:r>
              <a:rPr lang="en-US" sz="2400" dirty="0" err="1"/>
              <a:t>lá</a:t>
            </a:r>
            <a:r>
              <a:rPr lang="en-US" sz="2400" dirty="0"/>
              <a:t>?</a:t>
            </a:r>
            <a:br>
              <a:rPr lang="en-US" sz="2400" dirty="0"/>
            </a:br>
            <a:r>
              <a:rPr lang="en-US" sz="2400" dirty="0"/>
              <a:t>Cad a </a:t>
            </a:r>
            <a:r>
              <a:rPr lang="en-US" sz="2400" dirty="0" err="1"/>
              <a:t>tharlóidh</a:t>
            </a:r>
            <a:r>
              <a:rPr lang="en-US" sz="2400" dirty="0"/>
              <a:t> </a:t>
            </a:r>
            <a:r>
              <a:rPr lang="en-US" sz="2400" dirty="0" err="1"/>
              <a:t>amárach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64864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Éirigh</a:t>
            </a:r>
            <a:r>
              <a:rPr lang="en-US" dirty="0"/>
              <a:t> (Get Up)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Scuab</a:t>
            </a:r>
            <a:r>
              <a:rPr lang="en-US" dirty="0"/>
              <a:t> (Brush)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Gléas</a:t>
            </a:r>
            <a:r>
              <a:rPr lang="en-US" dirty="0"/>
              <a:t> (Dress)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Ith</a:t>
            </a:r>
            <a:r>
              <a:rPr lang="en-US" dirty="0"/>
              <a:t> (Eat)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Ól</a:t>
            </a:r>
            <a:r>
              <a:rPr lang="en-US" dirty="0"/>
              <a:t> (drink)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Cóirigh</a:t>
            </a:r>
            <a:r>
              <a:rPr lang="en-US" dirty="0"/>
              <a:t> (dress bed)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Siúl</a:t>
            </a:r>
            <a:r>
              <a:rPr lang="en-US" dirty="0"/>
              <a:t> (</a:t>
            </a:r>
            <a:r>
              <a:rPr lang="en-US" dirty="0" err="1"/>
              <a:t>Shiúil</a:t>
            </a:r>
            <a:r>
              <a:rPr lang="en-US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Tiomán</a:t>
            </a:r>
            <a:r>
              <a:rPr lang="en-US" dirty="0"/>
              <a:t> (Drive)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Rith</a:t>
            </a:r>
            <a:r>
              <a:rPr lang="en-US" dirty="0"/>
              <a:t> (run)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Buail</a:t>
            </a:r>
            <a:r>
              <a:rPr lang="en-US" dirty="0"/>
              <a:t> (meet)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Ceannaigh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Labhair</a:t>
            </a:r>
            <a:r>
              <a:rPr lang="en-US" dirty="0"/>
              <a:t> (speak)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Téigh</a:t>
            </a:r>
            <a:r>
              <a:rPr lang="en-US" dirty="0"/>
              <a:t> (go)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Fan (Wait)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50FD03-7E65-4B4D-8929-11A2FA845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65058"/>
              </p:ext>
            </p:extLst>
          </p:nvPr>
        </p:nvGraphicFramePr>
        <p:xfrm>
          <a:off x="2843808" y="1384760"/>
          <a:ext cx="5976664" cy="52120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504344">
                  <a:extLst>
                    <a:ext uri="{9D8B030D-6E8A-4147-A177-3AD203B41FA5}">
                      <a16:colId xmlns:a16="http://schemas.microsoft.com/office/drawing/2014/main" val="4175044934"/>
                    </a:ext>
                  </a:extLst>
                </a:gridCol>
                <a:gridCol w="1504344">
                  <a:extLst>
                    <a:ext uri="{9D8B030D-6E8A-4147-A177-3AD203B41FA5}">
                      <a16:colId xmlns:a16="http://schemas.microsoft.com/office/drawing/2014/main" val="2386769081"/>
                    </a:ext>
                  </a:extLst>
                </a:gridCol>
                <a:gridCol w="1641102">
                  <a:extLst>
                    <a:ext uri="{9D8B030D-6E8A-4147-A177-3AD203B41FA5}">
                      <a16:colId xmlns:a16="http://schemas.microsoft.com/office/drawing/2014/main" val="3603164584"/>
                    </a:ext>
                  </a:extLst>
                </a:gridCol>
                <a:gridCol w="1326874">
                  <a:extLst>
                    <a:ext uri="{9D8B030D-6E8A-4147-A177-3AD203B41FA5}">
                      <a16:colId xmlns:a16="http://schemas.microsoft.com/office/drawing/2014/main" val="3732928719"/>
                    </a:ext>
                  </a:extLst>
                </a:gridCol>
              </a:tblGrid>
              <a:tr h="540571">
                <a:tc>
                  <a:txBody>
                    <a:bodyPr/>
                    <a:lstStyle/>
                    <a:p>
                      <a:r>
                        <a:rPr lang="en-US" sz="3600" dirty="0"/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+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++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+++</a:t>
                      </a:r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199685"/>
                  </a:ext>
                </a:extLst>
              </a:tr>
              <a:tr h="71898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err="1"/>
                        <a:t>D’éirigh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err="1"/>
                        <a:t>Éirím</a:t>
                      </a:r>
                      <a:r>
                        <a:rPr lang="en-US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err="1"/>
                        <a:t>Éireoidh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as </a:t>
                      </a:r>
                      <a:r>
                        <a:rPr lang="en-US" b="1" dirty="0" err="1"/>
                        <a:t>mo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leaba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</a:t>
                      </a:r>
                      <a:r>
                        <a:rPr lang="en-US" dirty="0" err="1"/>
                        <a:t>luath</a:t>
                      </a:r>
                      <a:r>
                        <a:rPr lang="en-US" dirty="0"/>
                        <a:t>,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timpeall</a:t>
                      </a:r>
                      <a:r>
                        <a:rPr lang="en-US" b="1" dirty="0"/>
                        <a:t> a </a:t>
                      </a:r>
                      <a:r>
                        <a:rPr lang="en-US" b="1" dirty="0" err="1"/>
                        <a:t>hocht</a:t>
                      </a:r>
                      <a:r>
                        <a:rPr lang="en-US" b="1" dirty="0"/>
                        <a:t> a </a:t>
                      </a:r>
                      <a:r>
                        <a:rPr lang="en-US" b="1" dirty="0" err="1"/>
                        <a:t>chlog</a:t>
                      </a:r>
                      <a:endParaRPr lang="en-US" b="1" dirty="0"/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190602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en-US" dirty="0" err="1"/>
                        <a:t>Scuab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  <a:p>
                      <a:r>
                        <a:rPr lang="en-US" dirty="0" err="1"/>
                        <a:t>Scuabaim</a:t>
                      </a:r>
                      <a:endParaRPr lang="en-US" dirty="0"/>
                    </a:p>
                    <a:p>
                      <a:r>
                        <a:rPr lang="en-US" dirty="0" err="1"/>
                        <a:t>Scuabfaidh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m’fhiacla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 </a:t>
                      </a:r>
                      <a:r>
                        <a:rPr lang="en-US" dirty="0" err="1"/>
                        <a:t>taos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fiacaile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sa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seomra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folctha</a:t>
                      </a:r>
                      <a:endParaRPr lang="en-US" b="1" dirty="0"/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569343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en-US" dirty="0" err="1"/>
                        <a:t>Ghléas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  <a:p>
                      <a:r>
                        <a:rPr lang="en-US" dirty="0" err="1"/>
                        <a:t>Gléasaim</a:t>
                      </a:r>
                      <a:endParaRPr lang="en-US" dirty="0"/>
                    </a:p>
                    <a:p>
                      <a:r>
                        <a:rPr lang="en-US" dirty="0" err="1"/>
                        <a:t>Gléasfaidh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mé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féin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 </a:t>
                      </a:r>
                      <a:r>
                        <a:rPr lang="en-US" dirty="0" err="1"/>
                        <a:t>m’éadaí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scoile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go </a:t>
                      </a:r>
                      <a:r>
                        <a:rPr lang="en-US" b="1" dirty="0" err="1"/>
                        <a:t>luath</a:t>
                      </a:r>
                      <a:r>
                        <a:rPr lang="en-US" b="1" dirty="0"/>
                        <a:t> </a:t>
                      </a:r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01475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en-US" dirty="0" err="1"/>
                        <a:t>Rith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  <a:p>
                      <a:r>
                        <a:rPr lang="en-US" dirty="0" err="1"/>
                        <a:t>Rithim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Rithfidh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síos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staighre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</a:t>
                      </a:r>
                      <a:r>
                        <a:rPr lang="en-US" dirty="0" err="1"/>
                        <a:t>tapaidh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chun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na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cistine</a:t>
                      </a:r>
                      <a:endParaRPr lang="en-US" b="1" dirty="0"/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246167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en-US" dirty="0" err="1"/>
                        <a:t>Bhuail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  <a:p>
                      <a:r>
                        <a:rPr lang="en-US" dirty="0" err="1"/>
                        <a:t>Buailim</a:t>
                      </a:r>
                      <a:endParaRPr lang="en-US" dirty="0"/>
                    </a:p>
                    <a:p>
                      <a:r>
                        <a:rPr lang="en-US" dirty="0" err="1"/>
                        <a:t>Buailfidh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le </a:t>
                      </a:r>
                      <a:r>
                        <a:rPr lang="en-US" b="1" dirty="0" err="1"/>
                        <a:t>mo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chairde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 an </a:t>
                      </a:r>
                      <a:r>
                        <a:rPr lang="en-US" dirty="0" err="1"/>
                        <a:t>siopa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roimh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scoile</a:t>
                      </a:r>
                      <a:endParaRPr lang="en-US" b="1" dirty="0"/>
                    </a:p>
                  </a:txBody>
                  <a:tcPr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625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7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1B40F-5C8B-AD48-A0B6-240115AA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Liosta</a:t>
            </a:r>
            <a:r>
              <a:rPr lang="en-US" dirty="0"/>
              <a:t> </a:t>
            </a:r>
            <a:r>
              <a:rPr lang="en-US" dirty="0" err="1"/>
              <a:t>Líofachta</a:t>
            </a:r>
            <a:r>
              <a:rPr lang="en-US" dirty="0"/>
              <a:t>. ⏰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730C3F-0886-FE49-A565-E0901B870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047559"/>
              </p:ext>
            </p:extLst>
          </p:nvPr>
        </p:nvGraphicFramePr>
        <p:xfrm>
          <a:off x="251520" y="1268760"/>
          <a:ext cx="8280918" cy="4159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0153">
                  <a:extLst>
                    <a:ext uri="{9D8B030D-6E8A-4147-A177-3AD203B41FA5}">
                      <a16:colId xmlns:a16="http://schemas.microsoft.com/office/drawing/2014/main" val="3801328668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96258082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2586369479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559186540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1558128521"/>
                    </a:ext>
                  </a:extLst>
                </a:gridCol>
                <a:gridCol w="1380153">
                  <a:extLst>
                    <a:ext uri="{9D8B030D-6E8A-4147-A177-3AD203B41FA5}">
                      <a16:colId xmlns:a16="http://schemas.microsoft.com/office/drawing/2014/main" val="1176800200"/>
                    </a:ext>
                  </a:extLst>
                </a:gridCol>
              </a:tblGrid>
              <a:tr h="990110">
                <a:tc>
                  <a:txBody>
                    <a:bodyPr/>
                    <a:lstStyle/>
                    <a:p>
                      <a:r>
                        <a:rPr lang="en-US" dirty="0"/>
                        <a:t>Is </a:t>
                      </a:r>
                      <a:r>
                        <a:rPr lang="en-US" dirty="0" err="1"/>
                        <a:t>duine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 bean </a:t>
                      </a:r>
                      <a:r>
                        <a:rPr lang="en-US" dirty="0" err="1"/>
                        <a:t>dheas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Mham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Cad </a:t>
                      </a:r>
                      <a:r>
                        <a:rPr lang="en-US" dirty="0" err="1"/>
                        <a:t>atá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siúl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anois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 </a:t>
                      </a:r>
                      <a:r>
                        <a:rPr lang="en-US" dirty="0" err="1"/>
                        <a:t>bhféadfainn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leabhar</a:t>
                      </a:r>
                      <a:r>
                        <a:rPr lang="en-US" dirty="0"/>
                        <a:t> a </a:t>
                      </a:r>
                      <a:r>
                        <a:rPr lang="en-US" dirty="0" err="1"/>
                        <a:t>fháil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 </a:t>
                      </a:r>
                      <a:r>
                        <a:rPr lang="en-US" dirty="0" err="1"/>
                        <a:t>bhfuil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cead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agam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liathróid</a:t>
                      </a:r>
                      <a:r>
                        <a:rPr lang="en-US" dirty="0"/>
                        <a:t> a </a:t>
                      </a:r>
                      <a:r>
                        <a:rPr lang="en-US" dirty="0" err="1"/>
                        <a:t>fháil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30860"/>
                  </a:ext>
                </a:extLst>
              </a:tr>
              <a:tr h="990110">
                <a:tc>
                  <a:txBody>
                    <a:bodyPr/>
                    <a:lstStyle/>
                    <a:p>
                      <a:r>
                        <a:rPr lang="en-US" dirty="0"/>
                        <a:t>Cad a </a:t>
                      </a:r>
                      <a:r>
                        <a:rPr lang="en-US" dirty="0" err="1"/>
                        <a:t>bheidh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siúl</a:t>
                      </a:r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Bhí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r>
                        <a:rPr lang="en-US" dirty="0"/>
                        <a:t> ag </a:t>
                      </a:r>
                      <a:r>
                        <a:rPr lang="en-US" dirty="0" err="1"/>
                        <a:t>ithe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inné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Táim</a:t>
                      </a:r>
                      <a:r>
                        <a:rPr lang="en-US" dirty="0"/>
                        <a:t> ag </a:t>
                      </a:r>
                      <a:r>
                        <a:rPr lang="en-US" dirty="0" err="1"/>
                        <a:t>ithe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anois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r>
                        <a:rPr lang="en-US" dirty="0"/>
                        <a:t> ag </a:t>
                      </a:r>
                      <a:r>
                        <a:rPr lang="en-US" dirty="0" err="1"/>
                        <a:t>ithe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amárach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D’imir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cluiche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inné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0976"/>
                  </a:ext>
                </a:extLst>
              </a:tr>
              <a:tr h="990110">
                <a:tc>
                  <a:txBody>
                    <a:bodyPr/>
                    <a:lstStyle/>
                    <a:p>
                      <a:r>
                        <a:rPr lang="en-US" dirty="0" err="1"/>
                        <a:t>Imrím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cluiche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gach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lá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Imreoidh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mé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cluiche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amárach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Táim</a:t>
                      </a:r>
                      <a:r>
                        <a:rPr lang="en-US" dirty="0"/>
                        <a:t> go </a:t>
                      </a:r>
                      <a:r>
                        <a:rPr lang="en-US" dirty="0" err="1"/>
                        <a:t>maith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Tuigim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thuigim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94648"/>
                  </a:ext>
                </a:extLst>
              </a:tr>
              <a:tr h="990110">
                <a:tc>
                  <a:txBody>
                    <a:bodyPr/>
                    <a:lstStyle/>
                    <a:p>
                      <a:r>
                        <a:rPr lang="en-US" dirty="0"/>
                        <a:t>Is </a:t>
                      </a:r>
                      <a:r>
                        <a:rPr lang="en-US" dirty="0" err="1"/>
                        <a:t>mian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Táim</a:t>
                      </a:r>
                      <a:r>
                        <a:rPr lang="en-US" dirty="0"/>
                        <a:t> ag </a:t>
                      </a:r>
                      <a:r>
                        <a:rPr lang="en-US" dirty="0" err="1"/>
                        <a:t>iarraidh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codladh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 </a:t>
                      </a:r>
                      <a:r>
                        <a:rPr lang="en-US" dirty="0" err="1"/>
                        <a:t>fuath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 </a:t>
                      </a:r>
                      <a:r>
                        <a:rPr lang="en-US" dirty="0" err="1"/>
                        <a:t>fearr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890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D4F400-FAEF-CE45-BE3B-08707C73E809}"/>
              </a:ext>
            </a:extLst>
          </p:cNvPr>
          <p:cNvSpPr txBox="1"/>
          <p:nvPr/>
        </p:nvSpPr>
        <p:spPr>
          <a:xfrm>
            <a:off x="6516216" y="5445224"/>
            <a:ext cx="2170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Lá</a:t>
            </a:r>
            <a:r>
              <a:rPr lang="en-US" dirty="0"/>
              <a:t> 1 = _______/60s </a:t>
            </a:r>
          </a:p>
          <a:p>
            <a:r>
              <a:rPr lang="en-US" dirty="0" err="1"/>
              <a:t>Lá</a:t>
            </a:r>
            <a:r>
              <a:rPr lang="en-US" dirty="0"/>
              <a:t> 2 = _______/60s</a:t>
            </a:r>
          </a:p>
          <a:p>
            <a:r>
              <a:rPr lang="en-US" dirty="0" err="1"/>
              <a:t>Lá</a:t>
            </a:r>
            <a:r>
              <a:rPr lang="en-US" dirty="0"/>
              <a:t> 3 = _______/60s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BE215C-A465-AB45-A53D-BEE708538A97}"/>
              </a:ext>
            </a:extLst>
          </p:cNvPr>
          <p:cNvSpPr txBox="1"/>
          <p:nvPr/>
        </p:nvSpPr>
        <p:spPr>
          <a:xfrm>
            <a:off x="251520" y="5467672"/>
            <a:ext cx="555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Lá</a:t>
            </a:r>
            <a:r>
              <a:rPr lang="en-US" dirty="0"/>
              <a:t> a 1 </a:t>
            </a:r>
            <a:r>
              <a:rPr lang="en-US" dirty="0" err="1"/>
              <a:t>Cé</a:t>
            </a:r>
            <a:r>
              <a:rPr lang="en-US" dirty="0"/>
              <a:t> </a:t>
            </a:r>
            <a:r>
              <a:rPr lang="en-US" dirty="0" err="1"/>
              <a:t>mhéad</a:t>
            </a:r>
            <a:r>
              <a:rPr lang="en-US" dirty="0"/>
              <a:t> </a:t>
            </a:r>
            <a:r>
              <a:rPr lang="en-US" dirty="0" err="1"/>
              <a:t>atá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eolas</a:t>
            </a:r>
            <a:r>
              <a:rPr lang="en-US" dirty="0"/>
              <a:t>? ____ X 5 = ______%</a:t>
            </a:r>
          </a:p>
          <a:p>
            <a:r>
              <a:rPr lang="en-US" dirty="0" err="1"/>
              <a:t>Lá</a:t>
            </a:r>
            <a:r>
              <a:rPr lang="en-US" dirty="0"/>
              <a:t> a 2 </a:t>
            </a:r>
            <a:r>
              <a:rPr lang="en-US" dirty="0" err="1"/>
              <a:t>Cé</a:t>
            </a:r>
            <a:r>
              <a:rPr lang="en-US" dirty="0"/>
              <a:t> </a:t>
            </a:r>
            <a:r>
              <a:rPr lang="en-US" dirty="0" err="1"/>
              <a:t>mhéad</a:t>
            </a:r>
            <a:r>
              <a:rPr lang="en-US" dirty="0"/>
              <a:t> </a:t>
            </a:r>
            <a:r>
              <a:rPr lang="en-US" dirty="0" err="1"/>
              <a:t>atá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eolas</a:t>
            </a:r>
            <a:r>
              <a:rPr lang="en-US" dirty="0"/>
              <a:t>? ____ X 5 = ______ % </a:t>
            </a:r>
          </a:p>
          <a:p>
            <a:r>
              <a:rPr lang="en-US" dirty="0" err="1"/>
              <a:t>Lá</a:t>
            </a:r>
            <a:r>
              <a:rPr lang="en-US" dirty="0"/>
              <a:t> a 3 </a:t>
            </a:r>
            <a:r>
              <a:rPr lang="en-US" dirty="0" err="1"/>
              <a:t>Cé</a:t>
            </a:r>
            <a:r>
              <a:rPr lang="en-US" dirty="0"/>
              <a:t> </a:t>
            </a:r>
            <a:r>
              <a:rPr lang="en-US" dirty="0" err="1"/>
              <a:t>mhéad</a:t>
            </a:r>
            <a:r>
              <a:rPr lang="en-US" dirty="0"/>
              <a:t> </a:t>
            </a:r>
            <a:r>
              <a:rPr lang="en-US" dirty="0" err="1"/>
              <a:t>atá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eolas</a:t>
            </a:r>
            <a:r>
              <a:rPr lang="en-US" dirty="0"/>
              <a:t>? ____ X 5 = ______% 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714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30053</TotalTime>
  <Words>660</Words>
  <Application>Microsoft Macintosh PowerPoint</Application>
  <PresentationFormat>On-screen Show (4:3)</PresentationFormat>
  <Paragraphs>189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Gaelcholáiste na Cloiche Léithe</vt:lpstr>
      <vt:lpstr>👏An Aimsir Chaite – Inné👏 👏  Glan agus Ceannaigh</vt:lpstr>
      <vt:lpstr>👏An Aimsir Chaite – Inné👏 👏  Bris agus Bailigh</vt:lpstr>
      <vt:lpstr>Cad a tharla inné?</vt:lpstr>
      <vt:lpstr>Rialacha an aimsir chaite...</vt:lpstr>
      <vt:lpstr>PowerPoint Presentation</vt:lpstr>
      <vt:lpstr>👏An Aimsir Láithreach – Inniu👏 👏  Bris agus Bailigh</vt:lpstr>
      <vt:lpstr>Cad a tharlaíonn gach lá?</vt:lpstr>
      <vt:lpstr>👏An Aimsir Fháistineach – Amárach👏 👏  Glan agus Ceannaigh</vt:lpstr>
      <vt:lpstr>👏An Aimsir Fháistineach – Amárach👏 👏  Bris agus Bailigh</vt:lpstr>
      <vt:lpstr>Cad a tharlóidh amárach?</vt:lpstr>
      <vt:lpstr>Cad a tharla inné? Cad a tharlaíonn gach lá? Cad a tharlóidh amárach</vt:lpstr>
      <vt:lpstr>Liosta Líofachta. ⏰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PAST/PRESENT/FUTURE</dc:title>
  <dc:creator>Scoil na nÓg</dc:creator>
  <cp:lastModifiedBy>Seosamh  O'Heachteirn</cp:lastModifiedBy>
  <cp:revision>46</cp:revision>
  <cp:lastPrinted>2018-03-29T09:37:16Z</cp:lastPrinted>
  <dcterms:created xsi:type="dcterms:W3CDTF">2014-09-29T18:03:44Z</dcterms:created>
  <dcterms:modified xsi:type="dcterms:W3CDTF">2018-07-20T09:44:09Z</dcterms:modified>
</cp:coreProperties>
</file>