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1" r:id="rId10"/>
  </p:sldIdLst>
  <p:sldSz cx="9144000" cy="6858000" type="screen4x3"/>
  <p:notesSz cx="10002838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98"/>
    <p:restoredTop sz="94529"/>
  </p:normalViewPr>
  <p:slideViewPr>
    <p:cSldViewPr>
      <p:cViewPr varScale="1">
        <p:scale>
          <a:sx n="89" d="100"/>
          <a:sy n="89" d="100"/>
        </p:scale>
        <p:origin x="160" y="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34563" cy="344091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65962" y="0"/>
            <a:ext cx="4334563" cy="344091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2D8F26E2-2C1B-418F-8EE0-1B9BD097E9F0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36528"/>
            <a:ext cx="4334563" cy="344091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65962" y="6536528"/>
            <a:ext cx="4334563" cy="344091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29BA81F8-628E-4184-9E24-B83914F4FDE6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8035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3456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233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082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3944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658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212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517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662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270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880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132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FFDA3-E743-4685-A119-1DF300A61724}" type="datetimeFigureOut">
              <a:rPr lang="en-IE" smtClean="0"/>
              <a:pPr/>
              <a:t>11/02/2020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93680-B071-4397-9499-48C28D9376D2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37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763" y="433545"/>
            <a:ext cx="8354890" cy="930447"/>
          </a:xfrm>
        </p:spPr>
        <p:txBody>
          <a:bodyPr>
            <a:normAutofit/>
          </a:bodyPr>
          <a:lstStyle/>
          <a:p>
            <a:r>
              <a:rPr lang="en-IE" sz="4700" dirty="0">
                <a:solidFill>
                  <a:srgbClr val="FFFFFF"/>
                </a:solidFill>
              </a:rPr>
              <a:t>Na </a:t>
            </a:r>
            <a:r>
              <a:rPr lang="en-IE" sz="4700" dirty="0" err="1">
                <a:solidFill>
                  <a:srgbClr val="FFFFFF"/>
                </a:solidFill>
              </a:rPr>
              <a:t>briathra</a:t>
            </a:r>
            <a:r>
              <a:rPr lang="en-IE" sz="4700" dirty="0">
                <a:solidFill>
                  <a:srgbClr val="FFFFFF"/>
                </a:solidFill>
              </a:rPr>
              <a:t> </a:t>
            </a:r>
            <a:r>
              <a:rPr lang="en-IE" sz="4700" dirty="0" err="1">
                <a:solidFill>
                  <a:srgbClr val="FFFFFF"/>
                </a:solidFill>
              </a:rPr>
              <a:t>neamhrialta</a:t>
            </a:r>
            <a:endParaRPr lang="en-IE" sz="47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8208" y="1645723"/>
            <a:ext cx="6858000" cy="420001"/>
          </a:xfrm>
        </p:spPr>
        <p:txBody>
          <a:bodyPr>
            <a:normAutofit/>
          </a:bodyPr>
          <a:lstStyle/>
          <a:p>
            <a:r>
              <a:rPr lang="en-IE" sz="1700" dirty="0" err="1">
                <a:solidFill>
                  <a:srgbClr val="E7E6E6"/>
                </a:solidFill>
              </a:rPr>
              <a:t>GcnaCL</a:t>
            </a:r>
            <a:r>
              <a:rPr lang="en-IE" sz="1700" dirty="0">
                <a:solidFill>
                  <a:srgbClr val="E7E6E6"/>
                </a:solidFill>
              </a:rPr>
              <a:t> ©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Open book">
            <a:extLst>
              <a:ext uri="{FF2B5EF4-FFF2-40B4-BE49-F238E27FC236}">
                <a16:creationId xmlns:a16="http://schemas.microsoft.com/office/drawing/2014/main" id="{60123E0C-805F-E245-A2CB-BEF575F71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825" y="2426818"/>
            <a:ext cx="3997637" cy="399763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5191C70-F1F9-474B-901E-B9AC8BAB9F8B}"/>
              </a:ext>
            </a:extLst>
          </p:cNvPr>
          <p:cNvSpPr txBox="1"/>
          <p:nvPr/>
        </p:nvSpPr>
        <p:spPr>
          <a:xfrm>
            <a:off x="3444949" y="18819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2EA70EC-84DC-CA42-B598-BB8AFAFB87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96836"/>
            <a:ext cx="3429000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D7E0A2-476B-DB49-AF89-C5EB41DAD73B}"/>
              </a:ext>
            </a:extLst>
          </p:cNvPr>
          <p:cNvSpPr txBox="1"/>
          <p:nvPr/>
        </p:nvSpPr>
        <p:spPr>
          <a:xfrm>
            <a:off x="8801100" y="20859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252728"/>
          </a:xfrm>
        </p:spPr>
        <p:txBody>
          <a:bodyPr>
            <a:normAutofit/>
          </a:bodyPr>
          <a:lstStyle/>
          <a:p>
            <a:r>
              <a:rPr lang="en-IE" sz="3600"/>
              <a:t>Abair – Déan - Feic</a:t>
            </a:r>
            <a:endParaRPr lang="en-IE" sz="36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8905645"/>
              </p:ext>
            </p:extLst>
          </p:nvPr>
        </p:nvGraphicFramePr>
        <p:xfrm>
          <a:off x="110896" y="620688"/>
          <a:ext cx="8942895" cy="6038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24">
                <a:tc>
                  <a:txBody>
                    <a:bodyPr/>
                    <a:lstStyle/>
                    <a:p>
                      <a:r>
                        <a:rPr lang="en-IE" sz="2400"/>
                        <a:t>Inné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/>
                        <a:t>Inniu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/>
                        <a:t>Amárach</a:t>
                      </a:r>
                      <a:endParaRPr lang="en-I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7366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Abair</a:t>
                      </a:r>
                      <a:r>
                        <a:rPr lang="en-IE" sz="1600" dirty="0"/>
                        <a:t>🗣</a:t>
                      </a:r>
                      <a:endParaRPr lang="en-IE" sz="1600" b="1" u="sng" dirty="0"/>
                    </a:p>
                    <a:p>
                      <a:r>
                        <a:rPr lang="en-IE" sz="1600" dirty="0" err="1"/>
                        <a:t>Dúirt</a:t>
                      </a:r>
                      <a:r>
                        <a:rPr lang="en-IE" sz="1600" dirty="0"/>
                        <a:t> </a:t>
                      </a:r>
                      <a:r>
                        <a:rPr lang="en-IE" sz="1600" dirty="0" err="1"/>
                        <a:t>mé</a:t>
                      </a:r>
                      <a:r>
                        <a:rPr lang="en-IE" sz="1600" dirty="0"/>
                        <a:t>/</a:t>
                      </a:r>
                      <a:r>
                        <a:rPr lang="en-IE" sz="1600" dirty="0" err="1"/>
                        <a:t>tú</a:t>
                      </a:r>
                      <a:r>
                        <a:rPr lang="en-IE" sz="1600" dirty="0"/>
                        <a:t>/</a:t>
                      </a:r>
                      <a:r>
                        <a:rPr lang="en-IE" sz="1600" dirty="0" err="1"/>
                        <a:t>sé</a:t>
                      </a:r>
                      <a:r>
                        <a:rPr lang="en-IE" sz="1600" dirty="0"/>
                        <a:t>/</a:t>
                      </a:r>
                      <a:r>
                        <a:rPr lang="en-IE" sz="1600" dirty="0" err="1"/>
                        <a:t>sí</a:t>
                      </a:r>
                      <a:r>
                        <a:rPr lang="en-IE" sz="1600" dirty="0"/>
                        <a:t>/</a:t>
                      </a:r>
                      <a:r>
                        <a:rPr lang="en-IE" sz="1600" dirty="0" err="1"/>
                        <a:t>sibh</a:t>
                      </a:r>
                      <a:r>
                        <a:rPr lang="en-IE" sz="1600" dirty="0"/>
                        <a:t>/</a:t>
                      </a:r>
                      <a:r>
                        <a:rPr lang="en-IE" sz="1600" dirty="0" err="1"/>
                        <a:t>siad</a:t>
                      </a:r>
                      <a:endParaRPr lang="en-IE" sz="1600" dirty="0"/>
                    </a:p>
                    <a:p>
                      <a:r>
                        <a:rPr lang="en-IE" sz="1600" dirty="0" err="1"/>
                        <a:t>Dúramar</a:t>
                      </a:r>
                      <a:endParaRPr lang="en-IE" sz="1600" dirty="0"/>
                    </a:p>
                    <a:p>
                      <a:r>
                        <a:rPr lang="en-IE" sz="1600" dirty="0">
                          <a:solidFill>
                            <a:srgbClr val="00B050"/>
                          </a:solidFill>
                        </a:rPr>
                        <a:t>An </a:t>
                      </a:r>
                      <a:r>
                        <a:rPr lang="en-IE" sz="160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dirty="0" err="1">
                          <a:solidFill>
                            <a:srgbClr val="FF0000"/>
                          </a:solidFill>
                        </a:rPr>
                        <a:t>dúirt</a:t>
                      </a:r>
                      <a:r>
                        <a:rPr lang="en-IE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dirty="0" err="1">
                          <a:solidFill>
                            <a:srgbClr val="FF0000"/>
                          </a:solidFill>
                        </a:rPr>
                        <a:t>Dúirt</a:t>
                      </a:r>
                      <a:r>
                        <a:rPr lang="en-IE" sz="160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dirty="0" err="1">
                          <a:solidFill>
                            <a:srgbClr val="FF0000"/>
                          </a:solidFill>
                        </a:rPr>
                        <a:t>dúirt</a:t>
                      </a:r>
                      <a:r>
                        <a:rPr lang="en-IE" sz="1600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en-IE" sz="1600" dirty="0"/>
                        <a:t> </a:t>
                      </a:r>
                    </a:p>
                    <a:p>
                      <a:endParaRPr lang="en-IE" sz="1600" dirty="0"/>
                    </a:p>
                    <a:p>
                      <a:r>
                        <a:rPr lang="en-IE" sz="1600" dirty="0" err="1">
                          <a:solidFill>
                            <a:srgbClr val="00B0F0"/>
                          </a:solidFill>
                        </a:rPr>
                        <a:t>Dúr</a:t>
                      </a:r>
                      <a:r>
                        <a:rPr lang="en-IE" sz="1600" b="1" i="1" dirty="0" err="1">
                          <a:solidFill>
                            <a:srgbClr val="00B0F0"/>
                          </a:solidFill>
                        </a:rPr>
                        <a:t>adh</a:t>
                      </a:r>
                      <a:r>
                        <a:rPr lang="en-IE" sz="160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Abair</a:t>
                      </a:r>
                      <a:r>
                        <a:rPr lang="en-IE" sz="1600" dirty="0"/>
                        <a:t>🗣</a:t>
                      </a:r>
                      <a:endParaRPr lang="en-IE" sz="1600" b="1" u="sng" dirty="0"/>
                    </a:p>
                    <a:p>
                      <a:r>
                        <a:rPr lang="en-IE" sz="1600" u="none" dirty="0" err="1"/>
                        <a:t>Deirim</a:t>
                      </a:r>
                      <a:endParaRPr lang="en-IE" sz="1600" u="none" dirty="0"/>
                    </a:p>
                    <a:p>
                      <a:r>
                        <a:rPr lang="en-IE" sz="1600" u="none" dirty="0"/>
                        <a:t>Deir  </a:t>
                      </a:r>
                      <a:r>
                        <a:rPr lang="en-IE" sz="1600" u="none" dirty="0" err="1"/>
                        <a:t>tú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sí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sibh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siad</a:t>
                      </a:r>
                      <a:endParaRPr lang="en-IE" sz="1600" u="none" dirty="0"/>
                    </a:p>
                    <a:p>
                      <a:r>
                        <a:rPr lang="en-IE" sz="1600" u="none" dirty="0" err="1"/>
                        <a:t>Deirimid</a:t>
                      </a:r>
                      <a:endParaRPr lang="en-IE" sz="1600" u="none" dirty="0"/>
                    </a:p>
                    <a:p>
                      <a:r>
                        <a:rPr lang="en-IE" sz="160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u="none" dirty="0" err="1">
                          <a:solidFill>
                            <a:srgbClr val="FF0000"/>
                          </a:solidFill>
                        </a:rPr>
                        <a:t>deir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u="none" dirty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Deirim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/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Deirim</a:t>
                      </a:r>
                      <a:endParaRPr lang="en-IE" sz="160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u="none" baseline="0" dirty="0" err="1">
                          <a:solidFill>
                            <a:srgbClr val="00B0F0"/>
                          </a:solidFill>
                        </a:rPr>
                        <a:t>Deir</a:t>
                      </a:r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Abair</a:t>
                      </a:r>
                      <a:r>
                        <a:rPr lang="en-IE" sz="1600" dirty="0"/>
                        <a:t>🗣</a:t>
                      </a:r>
                      <a:endParaRPr lang="en-IE" sz="1600" b="1" u="none" dirty="0"/>
                    </a:p>
                    <a:p>
                      <a:r>
                        <a:rPr lang="en-IE" sz="1600" u="none" dirty="0" err="1"/>
                        <a:t>Déarfaidh</a:t>
                      </a:r>
                      <a:r>
                        <a:rPr lang="en-IE" sz="1600" u="none" dirty="0"/>
                        <a:t> </a:t>
                      </a:r>
                      <a:r>
                        <a:rPr lang="en-IE" sz="1600" u="none" dirty="0" err="1"/>
                        <a:t>mé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tú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sí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sibh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siad</a:t>
                      </a:r>
                      <a:endParaRPr lang="en-IE" sz="1600" u="none" dirty="0"/>
                    </a:p>
                    <a:p>
                      <a:r>
                        <a:rPr lang="en-IE" sz="1600" u="none" dirty="0" err="1"/>
                        <a:t>Déarfaimid</a:t>
                      </a:r>
                      <a:endParaRPr lang="en-IE" sz="1600" u="none" dirty="0"/>
                    </a:p>
                    <a:p>
                      <a:r>
                        <a:rPr lang="en-IE" sz="160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déarfaidh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Déarfaidh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i="1" u="none" baseline="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i="1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i="1" u="none" baseline="0" dirty="0" err="1">
                          <a:solidFill>
                            <a:srgbClr val="FF0000"/>
                          </a:solidFill>
                        </a:rPr>
                        <a:t>Déarfaidh</a:t>
                      </a:r>
                      <a:endParaRPr lang="en-IE" sz="1600" i="1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i="1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i="0" u="none" baseline="0" dirty="0" err="1">
                          <a:solidFill>
                            <a:srgbClr val="00B0F0"/>
                          </a:solidFill>
                        </a:rPr>
                        <a:t>Déar</a:t>
                      </a:r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far</a:t>
                      </a:r>
                      <a:endParaRPr lang="en-IE" sz="1600" b="1" i="1" u="sng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7366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Déan</a:t>
                      </a:r>
                      <a:r>
                        <a:rPr lang="en-IE" sz="1600" b="1" u="none" dirty="0"/>
                        <a:t>👨🏻‍🍳</a:t>
                      </a:r>
                    </a:p>
                    <a:p>
                      <a:r>
                        <a:rPr lang="en-IE" sz="1600" u="none" dirty="0"/>
                        <a:t>Rinne </a:t>
                      </a:r>
                      <a:r>
                        <a:rPr lang="en-IE" sz="1600" u="none" dirty="0" err="1"/>
                        <a:t>mé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tú</a:t>
                      </a:r>
                      <a:r>
                        <a:rPr lang="en-IE" sz="1600" u="none" dirty="0"/>
                        <a:t>....</a:t>
                      </a:r>
                    </a:p>
                    <a:p>
                      <a:r>
                        <a:rPr lang="en-IE" sz="1600" u="none" dirty="0" err="1"/>
                        <a:t>Rinneamar</a:t>
                      </a:r>
                      <a:endParaRPr lang="en-IE" sz="1600" u="none" dirty="0"/>
                    </a:p>
                    <a:p>
                      <a:r>
                        <a:rPr lang="en-IE" sz="160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dearna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Rinne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– 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earna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endParaRPr lang="en-IE" sz="160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u="none" baseline="0" dirty="0" err="1">
                          <a:solidFill>
                            <a:srgbClr val="00B0F0"/>
                          </a:solidFill>
                        </a:rPr>
                        <a:t>Rinn</a:t>
                      </a:r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eadh</a:t>
                      </a:r>
                      <a:r>
                        <a:rPr lang="en-IE" sz="1600" b="1" i="1" u="none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Déan</a:t>
                      </a:r>
                      <a:r>
                        <a:rPr lang="en-IE" sz="1600" b="1" u="none" dirty="0"/>
                        <a:t>👨🏻‍🍳</a:t>
                      </a:r>
                    </a:p>
                    <a:p>
                      <a:r>
                        <a:rPr lang="en-IE" sz="1600" u="none" dirty="0" err="1"/>
                        <a:t>Déanaim</a:t>
                      </a:r>
                      <a:endParaRPr lang="en-IE" sz="1600" u="none" dirty="0"/>
                    </a:p>
                    <a:p>
                      <a:r>
                        <a:rPr lang="en-IE" sz="1600" u="none" dirty="0" err="1"/>
                        <a:t>Déanann</a:t>
                      </a:r>
                      <a:r>
                        <a:rPr lang="en-IE" sz="1600" u="none" dirty="0"/>
                        <a:t> </a:t>
                      </a:r>
                      <a:r>
                        <a:rPr lang="en-IE" sz="1600" u="none" dirty="0" err="1"/>
                        <a:t>tú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sí</a:t>
                      </a:r>
                      <a:endParaRPr lang="en-IE" sz="1600" u="none" dirty="0"/>
                    </a:p>
                    <a:p>
                      <a:r>
                        <a:rPr lang="en-IE" sz="1600" u="none" dirty="0" err="1"/>
                        <a:t>Déanaimid</a:t>
                      </a:r>
                      <a:endParaRPr lang="en-IE" sz="1600" u="none" dirty="0"/>
                    </a:p>
                    <a:p>
                      <a:r>
                        <a:rPr lang="en-IE" sz="160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déanann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Déanann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+ ‘</a:t>
                      </a:r>
                      <a:r>
                        <a:rPr lang="en-IE" sz="1600" u="none" baseline="0" dirty="0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u="none" baseline="0" dirty="0">
                          <a:solidFill>
                            <a:srgbClr val="FF0000"/>
                          </a:solidFill>
                        </a:rPr>
                        <a:t>’</a:t>
                      </a:r>
                    </a:p>
                    <a:p>
                      <a:r>
                        <a:rPr lang="en-IE" sz="1600" u="none" baseline="0" dirty="0" err="1">
                          <a:solidFill>
                            <a:srgbClr val="00B0F0"/>
                          </a:solidFill>
                        </a:rPr>
                        <a:t>Déan</a:t>
                      </a:r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Déan</a:t>
                      </a:r>
                      <a:r>
                        <a:rPr lang="en-IE" sz="1600" b="1" u="none" dirty="0"/>
                        <a:t>👨🏻‍🍳</a:t>
                      </a:r>
                    </a:p>
                    <a:p>
                      <a:r>
                        <a:rPr lang="en-IE" sz="1600" u="none" dirty="0" err="1"/>
                        <a:t>Déanfaidh</a:t>
                      </a:r>
                      <a:r>
                        <a:rPr lang="en-IE" sz="1600" u="none" dirty="0"/>
                        <a:t> </a:t>
                      </a:r>
                      <a:r>
                        <a:rPr lang="en-IE" sz="1600" u="none" dirty="0" err="1"/>
                        <a:t>mé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tú</a:t>
                      </a:r>
                      <a:r>
                        <a:rPr lang="en-IE" sz="1600" u="none" dirty="0"/>
                        <a:t>...</a:t>
                      </a:r>
                      <a:r>
                        <a:rPr lang="en-IE" sz="1600" u="none" dirty="0" err="1"/>
                        <a:t>sibh</a:t>
                      </a:r>
                      <a:r>
                        <a:rPr lang="en-IE" sz="1600" u="none" dirty="0"/>
                        <a:t>/</a:t>
                      </a:r>
                      <a:r>
                        <a:rPr lang="en-IE" sz="1600" u="none" dirty="0" err="1"/>
                        <a:t>siad</a:t>
                      </a:r>
                      <a:endParaRPr lang="en-IE" sz="1600" u="none" dirty="0"/>
                    </a:p>
                    <a:p>
                      <a:r>
                        <a:rPr lang="en-IE" sz="1600" u="none" dirty="0" err="1"/>
                        <a:t>Déanfaimid</a:t>
                      </a:r>
                      <a:endParaRPr lang="en-IE" sz="1600" u="none" dirty="0"/>
                    </a:p>
                    <a:p>
                      <a:r>
                        <a:rPr lang="en-IE" sz="160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u="none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u="none" dirty="0" err="1">
                          <a:solidFill>
                            <a:srgbClr val="FF0000"/>
                          </a:solidFill>
                        </a:rPr>
                        <a:t>déanfaimid</a:t>
                      </a:r>
                      <a:r>
                        <a:rPr lang="en-IE" sz="160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u="none" dirty="0" err="1">
                          <a:solidFill>
                            <a:srgbClr val="FF0000"/>
                          </a:solidFill>
                        </a:rPr>
                        <a:t>Déanfaimid</a:t>
                      </a:r>
                      <a:r>
                        <a:rPr lang="en-IE" sz="160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u="none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en-IE" sz="160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u="none" baseline="0" dirty="0" err="1">
                          <a:solidFill>
                            <a:srgbClr val="FF0000"/>
                          </a:solidFill>
                        </a:rPr>
                        <a:t>éanfaimid</a:t>
                      </a:r>
                      <a:endParaRPr lang="en-IE" sz="160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u="none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u="none" dirty="0" err="1">
                          <a:solidFill>
                            <a:srgbClr val="00B0F0"/>
                          </a:solidFill>
                        </a:rPr>
                        <a:t>Déan</a:t>
                      </a:r>
                      <a:r>
                        <a:rPr lang="en-IE" sz="1600" b="1" i="1" u="none" dirty="0" err="1">
                          <a:solidFill>
                            <a:srgbClr val="00B0F0"/>
                          </a:solidFill>
                        </a:rPr>
                        <a:t>far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6738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Feic</a:t>
                      </a:r>
                      <a:r>
                        <a:rPr lang="en-IE" sz="1600" b="1" u="none" dirty="0"/>
                        <a:t>👀</a:t>
                      </a:r>
                    </a:p>
                    <a:p>
                      <a:r>
                        <a:rPr lang="en-IE" sz="1600" b="0" u="none" dirty="0" err="1"/>
                        <a:t>Chonaic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sibh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siad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Chonaiceamar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faca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Chonaic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aca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Chonacthas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Feic</a:t>
                      </a:r>
                      <a:r>
                        <a:rPr lang="en-IE" sz="1600" b="1" u="none" dirty="0"/>
                        <a:t>👀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Feicim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Feiceann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..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/said</a:t>
                      </a:r>
                    </a:p>
                    <a:p>
                      <a:r>
                        <a:rPr lang="en-IE" sz="1600" b="0" u="none" dirty="0" err="1"/>
                        <a:t>Feicimid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feiceann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Feicim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eicim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Feictear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Feic</a:t>
                      </a:r>
                      <a:r>
                        <a:rPr lang="en-IE" sz="1600" b="1" u="none" dirty="0"/>
                        <a:t>👀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Feicfidh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Feicfimid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feicfidh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Feicfidh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eicfidh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n-IE" sz="1600" b="0" u="none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1" u="sng" dirty="0"/>
                    </a:p>
                    <a:p>
                      <a:r>
                        <a:rPr lang="en-IE" sz="1600" b="1" i="1" u="none" dirty="0" err="1">
                          <a:solidFill>
                            <a:srgbClr val="00B0F0"/>
                          </a:solidFill>
                        </a:rPr>
                        <a:t>Feicfear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229600" cy="1252728"/>
          </a:xfrm>
        </p:spPr>
        <p:txBody>
          <a:bodyPr>
            <a:normAutofit/>
          </a:bodyPr>
          <a:lstStyle/>
          <a:p>
            <a:r>
              <a:rPr lang="en-IE" sz="3600" dirty="0" err="1"/>
              <a:t>Téigh</a:t>
            </a:r>
            <a:r>
              <a:rPr lang="en-IE" sz="3600" dirty="0"/>
              <a:t> – </a:t>
            </a:r>
            <a:r>
              <a:rPr lang="en-IE" sz="3600" dirty="0" err="1"/>
              <a:t>Faigh</a:t>
            </a:r>
            <a:r>
              <a:rPr lang="en-IE" sz="3600" dirty="0"/>
              <a:t> - </a:t>
            </a:r>
            <a:r>
              <a:rPr lang="en-IE" sz="3600" dirty="0" err="1"/>
              <a:t>Bí</a:t>
            </a:r>
            <a:endParaRPr lang="en-I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219268"/>
              </p:ext>
            </p:extLst>
          </p:nvPr>
        </p:nvGraphicFramePr>
        <p:xfrm>
          <a:off x="125760" y="620688"/>
          <a:ext cx="8892480" cy="5929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4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4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155"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Inné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Inniu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Amárach</a:t>
                      </a:r>
                      <a:endParaRPr lang="en-I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7632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Téigh</a:t>
                      </a:r>
                      <a:r>
                        <a:rPr lang="en-IE" sz="1600" b="0" u="none" dirty="0"/>
                        <a:t> 🚶🏼‍♂️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Chuaigh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Chuamar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deachaigh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Chuaigh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eachaigh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Chuathas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Téigh</a:t>
                      </a:r>
                      <a:r>
                        <a:rPr lang="en-IE" sz="1600" b="0" u="none" dirty="0"/>
                        <a:t>🚶🏼‍♂️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Téim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Téann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Téimid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 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d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téann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Téim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éim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Téitear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Téigh</a:t>
                      </a:r>
                      <a:r>
                        <a:rPr lang="en-IE" sz="1600" b="1" u="sng" dirty="0"/>
                        <a:t> </a:t>
                      </a:r>
                      <a:r>
                        <a:rPr lang="en-IE" sz="1600" b="0" u="none" dirty="0"/>
                        <a:t>🚶🏼‍♂️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Rachaidh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sibh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siad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Rachaimid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rachaidh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Rachaidh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rachaidh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Rachfar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7586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Faigh</a:t>
                      </a:r>
                      <a:r>
                        <a:rPr lang="en-IE" sz="1600" b="1" u="sng" dirty="0"/>
                        <a:t> </a:t>
                      </a:r>
                      <a:r>
                        <a:rPr lang="en-IE" sz="1600" b="0" u="none" dirty="0"/>
                        <a:t>🕵🏻</a:t>
                      </a:r>
                    </a:p>
                    <a:p>
                      <a:r>
                        <a:rPr lang="en-IE" sz="1600" b="0" u="none" dirty="0" err="1"/>
                        <a:t>Fuair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Fuaireamar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fuair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Fuair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i="1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i="1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i="1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fuair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n-IE" sz="1600" b="0" u="none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dirty="0"/>
                    </a:p>
                    <a:p>
                      <a:r>
                        <a:rPr lang="en-IE" sz="1600" b="1" i="1" u="none" dirty="0" err="1">
                          <a:solidFill>
                            <a:srgbClr val="00B0F0"/>
                          </a:solidFill>
                        </a:rPr>
                        <a:t>Fuarthas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Faigh</a:t>
                      </a:r>
                      <a:r>
                        <a:rPr lang="en-IE" sz="1600" b="0" u="none" dirty="0"/>
                        <a:t>🕵🏻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Faighim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Faigheann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/said</a:t>
                      </a:r>
                    </a:p>
                    <a:p>
                      <a:r>
                        <a:rPr lang="en-IE" sz="1600" b="0" u="none" dirty="0" err="1"/>
                        <a:t>Faighimid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faigheann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Faigheann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f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aigheann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Faightear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Faigh</a:t>
                      </a:r>
                      <a:r>
                        <a:rPr lang="en-IE" sz="1600" b="0" u="none" dirty="0"/>
                        <a:t>🕵🏻</a:t>
                      </a:r>
                      <a:endParaRPr lang="en-IE" sz="1600" b="1" u="sng" dirty="0"/>
                    </a:p>
                    <a:p>
                      <a:r>
                        <a:rPr lang="en-IE" sz="1600" b="0" i="0" u="none" dirty="0" err="1"/>
                        <a:t>Gheobhaidh</a:t>
                      </a:r>
                      <a:r>
                        <a:rPr lang="en-IE" sz="1600" b="0" i="0" u="none" dirty="0"/>
                        <a:t> </a:t>
                      </a:r>
                      <a:r>
                        <a:rPr lang="en-IE" sz="1600" b="0" i="0" u="none" dirty="0" err="1"/>
                        <a:t>mé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tú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sí</a:t>
                      </a:r>
                      <a:r>
                        <a:rPr lang="en-IE" sz="1600" b="0" i="0" u="none" dirty="0"/>
                        <a:t>.....</a:t>
                      </a:r>
                    </a:p>
                    <a:p>
                      <a:r>
                        <a:rPr lang="en-IE" sz="1600" b="0" i="0" u="none" dirty="0" err="1"/>
                        <a:t>Gheobhaimid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faighidh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Gheobhaidh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i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faighidh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Gheofar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7586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Bí</a:t>
                      </a:r>
                      <a:r>
                        <a:rPr lang="en-IE" sz="1600" b="1" u="sng" dirty="0"/>
                        <a:t> </a:t>
                      </a:r>
                      <a:r>
                        <a:rPr lang="en-IE" sz="1600" b="0" u="none" dirty="0"/>
                        <a:t>😃</a:t>
                      </a:r>
                    </a:p>
                    <a:p>
                      <a:r>
                        <a:rPr lang="en-IE" sz="1600" b="0" u="none" dirty="0" err="1"/>
                        <a:t>Bhí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Bhíomar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raibh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Bhí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raibh</a:t>
                      </a:r>
                      <a:endParaRPr lang="en-IE" sz="1600" b="0" u="none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dirty="0" err="1">
                          <a:solidFill>
                            <a:srgbClr val="00B0F0"/>
                          </a:solidFill>
                        </a:rPr>
                        <a:t>Bhíothas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Bí</a:t>
                      </a:r>
                      <a:r>
                        <a:rPr lang="en-IE" sz="1600" b="0" u="none" dirty="0"/>
                        <a:t>😃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Bím</a:t>
                      </a:r>
                      <a:r>
                        <a:rPr lang="en-IE" sz="1600" b="0" u="none" dirty="0"/>
                        <a:t> / </a:t>
                      </a:r>
                      <a:r>
                        <a:rPr lang="en-IE" sz="1600" b="0" i="1" u="none" dirty="0" err="1"/>
                        <a:t>Táim</a:t>
                      </a:r>
                      <a:endParaRPr lang="en-IE" sz="1600" b="0" i="1" u="none" dirty="0"/>
                    </a:p>
                    <a:p>
                      <a:r>
                        <a:rPr lang="en-IE" sz="1600" b="0" u="none" dirty="0" err="1"/>
                        <a:t>Bíonn</a:t>
                      </a:r>
                      <a:r>
                        <a:rPr lang="en-IE" sz="1600" b="0" u="none" dirty="0"/>
                        <a:t>/ </a:t>
                      </a:r>
                      <a:r>
                        <a:rPr lang="en-IE" sz="1600" b="0" u="none" dirty="0" err="1"/>
                        <a:t>Tá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/said</a:t>
                      </a:r>
                    </a:p>
                    <a:p>
                      <a:r>
                        <a:rPr lang="en-IE" sz="1600" b="0" u="none" dirty="0" err="1"/>
                        <a:t>Bímid</a:t>
                      </a:r>
                      <a:r>
                        <a:rPr lang="en-IE" sz="1600" b="0" u="none" dirty="0"/>
                        <a:t> / </a:t>
                      </a:r>
                      <a:r>
                        <a:rPr lang="en-IE" sz="1600" b="0" u="none" dirty="0" err="1"/>
                        <a:t>Táimid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m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bíonn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 </a:t>
                      </a:r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bh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fuil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Bíonn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íonn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Tá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Níl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Bítear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Bí</a:t>
                      </a:r>
                      <a:r>
                        <a:rPr lang="en-IE" sz="1600" b="0" u="none" dirty="0"/>
                        <a:t>😃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Beidh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sibh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siad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Beimid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m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beidh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Beidh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eidh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Beifear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252728"/>
          </a:xfrm>
        </p:spPr>
        <p:txBody>
          <a:bodyPr/>
          <a:lstStyle/>
          <a:p>
            <a:r>
              <a:rPr lang="en-IE" dirty="0" err="1"/>
              <a:t>Clois</a:t>
            </a:r>
            <a:r>
              <a:rPr lang="en-IE" dirty="0"/>
              <a:t> – Tar - </a:t>
            </a:r>
            <a:r>
              <a:rPr lang="en-IE" dirty="0" err="1"/>
              <a:t>Tabhair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pPr fontAlgn="t"/>
            <a:endParaRPr lang="en-IE" dirty="0"/>
          </a:p>
          <a:p>
            <a:endParaRPr lang="en-I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041893"/>
              </p:ext>
            </p:extLst>
          </p:nvPr>
        </p:nvGraphicFramePr>
        <p:xfrm>
          <a:off x="228600" y="698146"/>
          <a:ext cx="8686800" cy="5976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218"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Inné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Inniu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Amárach</a:t>
                      </a:r>
                      <a:endParaRPr lang="en-I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425">
                <a:tc>
                  <a:txBody>
                    <a:bodyPr/>
                    <a:lstStyle/>
                    <a:p>
                      <a:r>
                        <a:rPr lang="en-IE" sz="1600" b="1" i="0" u="sng" dirty="0" err="1"/>
                        <a:t>Clois</a:t>
                      </a:r>
                      <a:r>
                        <a:rPr lang="en-IE" sz="1600" b="1" i="0" u="none" dirty="0"/>
                        <a:t>👂🏼</a:t>
                      </a:r>
                    </a:p>
                    <a:p>
                      <a:r>
                        <a:rPr lang="en-IE" sz="1600" b="0" i="0" u="none" dirty="0" err="1"/>
                        <a:t>Chuala</a:t>
                      </a:r>
                      <a:r>
                        <a:rPr lang="en-IE" sz="1600" b="0" i="0" u="none" baseline="0" dirty="0"/>
                        <a:t> </a:t>
                      </a:r>
                      <a:r>
                        <a:rPr lang="en-IE" sz="1600" b="0" i="0" u="none" baseline="0" dirty="0" err="1"/>
                        <a:t>mé</a:t>
                      </a:r>
                      <a:r>
                        <a:rPr lang="en-IE" sz="1600" b="0" i="0" u="none" baseline="0" dirty="0"/>
                        <a:t>/</a:t>
                      </a:r>
                      <a:r>
                        <a:rPr lang="en-IE" sz="1600" b="0" i="0" u="none" baseline="0" dirty="0" err="1"/>
                        <a:t>tú</a:t>
                      </a:r>
                      <a:r>
                        <a:rPr lang="en-IE" sz="1600" b="0" i="0" u="none" baseline="0" dirty="0"/>
                        <a:t>/</a:t>
                      </a:r>
                      <a:r>
                        <a:rPr lang="en-IE" sz="1600" b="0" i="0" u="none" baseline="0" dirty="0" err="1"/>
                        <a:t>sé</a:t>
                      </a:r>
                      <a:r>
                        <a:rPr lang="en-IE" sz="1600" b="0" i="0" u="none" baseline="0" dirty="0"/>
                        <a:t>/</a:t>
                      </a:r>
                      <a:r>
                        <a:rPr lang="en-IE" sz="1600" b="0" i="0" u="none" baseline="0" dirty="0" err="1"/>
                        <a:t>sí</a:t>
                      </a:r>
                      <a:r>
                        <a:rPr lang="en-IE" sz="1600" b="0" i="0" u="none" baseline="0" dirty="0"/>
                        <a:t>/</a:t>
                      </a:r>
                      <a:r>
                        <a:rPr lang="en-IE" sz="1600" b="0" i="0" u="none" baseline="0" dirty="0" err="1"/>
                        <a:t>sibh</a:t>
                      </a:r>
                      <a:r>
                        <a:rPr lang="en-IE" sz="1600" b="0" i="0" u="none" baseline="0" dirty="0"/>
                        <a:t>/said</a:t>
                      </a:r>
                    </a:p>
                    <a:p>
                      <a:r>
                        <a:rPr lang="en-IE" sz="1600" b="0" i="0" u="none" baseline="0" dirty="0" err="1"/>
                        <a:t>Chualamar</a:t>
                      </a:r>
                      <a:endParaRPr lang="en-IE" sz="1600" b="0" i="0" u="none" baseline="0" dirty="0"/>
                    </a:p>
                    <a:p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Ar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uala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Chuala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mé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i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Níor</a:t>
                      </a:r>
                      <a:r>
                        <a:rPr lang="en-IE" sz="1600" b="0" i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chuala</a:t>
                      </a:r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Chualathas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i="0" u="sng" dirty="0" err="1"/>
                        <a:t>Clois</a:t>
                      </a:r>
                      <a:r>
                        <a:rPr lang="en-IE" sz="1600" b="1" i="0" u="none" dirty="0"/>
                        <a:t>👂🏼</a:t>
                      </a:r>
                    </a:p>
                    <a:p>
                      <a:r>
                        <a:rPr lang="en-IE" sz="1600" b="0" i="0" u="none" dirty="0" err="1"/>
                        <a:t>Cloisim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 err="1"/>
                        <a:t>Cloiseann</a:t>
                      </a:r>
                      <a:r>
                        <a:rPr lang="en-IE" sz="1600" b="0" i="0" u="none" dirty="0"/>
                        <a:t> </a:t>
                      </a:r>
                      <a:r>
                        <a:rPr lang="en-IE" sz="1600" b="0" i="0" u="none" dirty="0" err="1"/>
                        <a:t>tú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sí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sibh</a:t>
                      </a:r>
                      <a:r>
                        <a:rPr lang="en-IE" sz="1600" b="0" i="0" u="none" dirty="0"/>
                        <a:t>/said</a:t>
                      </a:r>
                    </a:p>
                    <a:p>
                      <a:r>
                        <a:rPr lang="en-IE" sz="1600" b="0" i="0" u="none" dirty="0" err="1"/>
                        <a:t>Cloisimid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g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cloiseann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tú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Cloisim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loisim</a:t>
                      </a:r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Cloistear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Clois</a:t>
                      </a:r>
                      <a:r>
                        <a:rPr lang="en-IE" sz="1600" b="1" u="none" dirty="0"/>
                        <a:t>👂🏼</a:t>
                      </a:r>
                    </a:p>
                    <a:p>
                      <a:r>
                        <a:rPr lang="en-IE" sz="1600" b="0" u="none" dirty="0" err="1"/>
                        <a:t>Cloisfidh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...</a:t>
                      </a:r>
                    </a:p>
                    <a:p>
                      <a:r>
                        <a:rPr lang="en-IE" sz="1600" b="0" u="none" baseline="0" dirty="0" err="1"/>
                        <a:t>Cloisfimid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Cloisfidh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sibh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g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cloisfidh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Cloisfidh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–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loisfidh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Cloisfear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2425">
                <a:tc>
                  <a:txBody>
                    <a:bodyPr/>
                    <a:lstStyle/>
                    <a:p>
                      <a:r>
                        <a:rPr lang="en-IE" sz="1600" b="1" u="sng" dirty="0"/>
                        <a:t>Tar</a:t>
                      </a:r>
                      <a:r>
                        <a:rPr lang="en-IE" sz="1600" b="1" u="none" dirty="0"/>
                        <a:t>🤲🏻🔽</a:t>
                      </a:r>
                    </a:p>
                    <a:p>
                      <a:r>
                        <a:rPr lang="en-IE" sz="1600" b="0" u="none" dirty="0" err="1"/>
                        <a:t>Tháinig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sibh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siad</a:t>
                      </a:r>
                      <a:endParaRPr lang="en-IE" sz="1600" b="0" u="none" baseline="0" dirty="0"/>
                    </a:p>
                    <a:p>
                      <a:r>
                        <a:rPr lang="en-IE" sz="1600" b="0" i="1" u="none" baseline="0" dirty="0" err="1"/>
                        <a:t>Thángamar</a:t>
                      </a:r>
                      <a:r>
                        <a:rPr lang="en-IE" sz="1600" b="0" i="1" u="none" baseline="0" dirty="0"/>
                        <a:t> (</a:t>
                      </a:r>
                      <a:r>
                        <a:rPr lang="en-IE" sz="1600" b="0" i="1" u="none" baseline="0" dirty="0" err="1"/>
                        <a:t>litriú</a:t>
                      </a:r>
                      <a:r>
                        <a:rPr lang="en-IE" sz="1600" b="0" i="1" u="none" baseline="0" dirty="0"/>
                        <a:t>)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Ar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tháinig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 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Tháinig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Níor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tháinig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Thángthas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/>
                        <a:t>Tar</a:t>
                      </a:r>
                      <a:r>
                        <a:rPr lang="en-IE" sz="1600" b="1" u="none" dirty="0"/>
                        <a:t>🤲🏻🔽</a:t>
                      </a:r>
                    </a:p>
                    <a:p>
                      <a:r>
                        <a:rPr lang="en-IE" sz="1600" b="0" u="none" dirty="0" err="1"/>
                        <a:t>Tagaim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Tagann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Tagaimid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 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d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tagann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Tagann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agann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r>
                        <a:rPr lang="en-IE" sz="1600" b="1" i="1" u="none" dirty="0" err="1">
                          <a:solidFill>
                            <a:srgbClr val="00B0F0"/>
                          </a:solidFill>
                        </a:rPr>
                        <a:t>Tagtar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b="1" u="sng" dirty="0"/>
                        <a:t>Tar</a:t>
                      </a:r>
                      <a:r>
                        <a:rPr lang="en-IE" sz="1600" b="1" u="none" dirty="0"/>
                        <a:t>🤲🏻🔽</a:t>
                      </a:r>
                    </a:p>
                    <a:p>
                      <a:r>
                        <a:rPr lang="en-IE" sz="1600" b="0" u="none" dirty="0" err="1"/>
                        <a:t>Tiocfaidh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...</a:t>
                      </a:r>
                    </a:p>
                    <a:p>
                      <a:r>
                        <a:rPr lang="en-IE" sz="1600" b="0" u="none" baseline="0" dirty="0" err="1"/>
                        <a:t>Tiocfaimid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d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tiocfaidh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Tiocfaidh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iocfaidh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Tiocfar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597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Tabhair</a:t>
                      </a:r>
                      <a:r>
                        <a:rPr lang="en-IE" sz="1600" b="1" u="none" dirty="0"/>
                        <a:t>🤲🏻🔼</a:t>
                      </a:r>
                    </a:p>
                    <a:p>
                      <a:r>
                        <a:rPr lang="en-IE" sz="1600" b="0" u="none" dirty="0"/>
                        <a:t>Thug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/said</a:t>
                      </a:r>
                    </a:p>
                    <a:p>
                      <a:r>
                        <a:rPr lang="en-IE" sz="1600" b="0" u="none" dirty="0" err="1"/>
                        <a:t>Thugamar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Ar</a:t>
                      </a:r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ug?</a:t>
                      </a:r>
                    </a:p>
                    <a:p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Thug/</a:t>
                      </a:r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Níor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thug.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Tugadh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Tabhair</a:t>
                      </a:r>
                      <a:r>
                        <a:rPr lang="en-IE" sz="1600" b="1" u="none" dirty="0"/>
                        <a:t>🤲🏻🔼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Tugaim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Tugann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sibh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siad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 err="1"/>
                        <a:t>Tugaimid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d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tugann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Tugaim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ugaim</a:t>
                      </a:r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Tugtar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Tabhair</a:t>
                      </a:r>
                      <a:r>
                        <a:rPr lang="en-IE" sz="1600" b="1" u="none" dirty="0"/>
                        <a:t>🤲🏻🔼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Tabharfaidh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...</a:t>
                      </a:r>
                    </a:p>
                    <a:p>
                      <a:r>
                        <a:rPr lang="en-IE" sz="1600" b="0" u="none" dirty="0" err="1"/>
                        <a:t>Tabharfaimid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d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tabharfaidh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Tabharfaidh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abharfaidh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Tabharfar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/>
              <a:t>Beir</a:t>
            </a:r>
            <a:r>
              <a:rPr lang="en-IE" dirty="0"/>
              <a:t> - </a:t>
            </a:r>
            <a:r>
              <a:rPr lang="en-IE" dirty="0" err="1"/>
              <a:t>Ith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514045"/>
              </p:ext>
            </p:extLst>
          </p:nvPr>
        </p:nvGraphicFramePr>
        <p:xfrm>
          <a:off x="457200" y="1600200"/>
          <a:ext cx="8229600" cy="4745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9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064"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Inné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Inniu</a:t>
                      </a:r>
                      <a:endParaRPr lang="en-I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/>
                        <a:t>Amárach</a:t>
                      </a:r>
                      <a:endParaRPr lang="en-I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3685">
                <a:tc>
                  <a:txBody>
                    <a:bodyPr/>
                    <a:lstStyle/>
                    <a:p>
                      <a:r>
                        <a:rPr lang="en-IE" sz="1600" b="0" i="0" u="sng" dirty="0" err="1"/>
                        <a:t>Beir</a:t>
                      </a:r>
                      <a:r>
                        <a:rPr lang="en-IE" sz="1600" b="0" i="0" u="sng" dirty="0"/>
                        <a:t> </a:t>
                      </a:r>
                      <a:r>
                        <a:rPr lang="en-IE" sz="1600" b="0" i="0" u="none" dirty="0"/>
                        <a:t>👫</a:t>
                      </a:r>
                    </a:p>
                    <a:p>
                      <a:r>
                        <a:rPr lang="en-IE" sz="1600" b="0" i="0" u="none" dirty="0"/>
                        <a:t>Rug </a:t>
                      </a:r>
                      <a:r>
                        <a:rPr lang="en-IE" sz="1600" b="0" i="0" u="none" dirty="0" err="1"/>
                        <a:t>mé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tú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sí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sibh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siad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 err="1"/>
                        <a:t>Rugamar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 err="1">
                          <a:solidFill>
                            <a:srgbClr val="00B050"/>
                          </a:solidFill>
                        </a:rPr>
                        <a:t>Ar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rug?</a:t>
                      </a:r>
                    </a:p>
                    <a:p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Rug/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Níor</a:t>
                      </a:r>
                      <a:r>
                        <a:rPr lang="en-IE" sz="1600" b="0" i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rug.</a:t>
                      </a:r>
                    </a:p>
                    <a:p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Rugadh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  <a:p>
                      <a:endParaRPr lang="en-IE" sz="1600" b="0" i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0" i="0" u="sng" dirty="0" err="1"/>
                        <a:t>Beir</a:t>
                      </a:r>
                      <a:r>
                        <a:rPr lang="en-IE" sz="1600" b="0" i="0" u="none" dirty="0"/>
                        <a:t>👫</a:t>
                      </a:r>
                      <a:endParaRPr lang="en-IE" sz="1600" b="0" i="0" u="sng" dirty="0"/>
                    </a:p>
                    <a:p>
                      <a:r>
                        <a:rPr lang="en-IE" sz="1600" b="0" i="0" u="none" dirty="0" err="1"/>
                        <a:t>Beirim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 err="1"/>
                        <a:t>Beireann</a:t>
                      </a:r>
                      <a:r>
                        <a:rPr lang="en-IE" sz="1600" b="0" i="0" u="none" dirty="0"/>
                        <a:t> </a:t>
                      </a:r>
                      <a:r>
                        <a:rPr lang="en-IE" sz="1600" b="0" i="0" u="none" dirty="0" err="1"/>
                        <a:t>tú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sé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sí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sibh</a:t>
                      </a:r>
                      <a:r>
                        <a:rPr lang="en-IE" sz="1600" b="0" i="0" u="none" dirty="0"/>
                        <a:t>/</a:t>
                      </a:r>
                      <a:r>
                        <a:rPr lang="en-IE" sz="1600" b="0" i="0" u="none" dirty="0" err="1"/>
                        <a:t>siad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 err="1"/>
                        <a:t>Beirimid</a:t>
                      </a:r>
                      <a:endParaRPr lang="en-IE" sz="1600" b="0" i="0" u="none" dirty="0"/>
                    </a:p>
                    <a:p>
                      <a:r>
                        <a:rPr lang="en-IE" sz="1600" b="0" i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m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beireann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Beireann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i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IE" sz="1600" b="0" i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i="0" u="none" baseline="0" dirty="0" err="1">
                          <a:solidFill>
                            <a:srgbClr val="FF0000"/>
                          </a:solidFill>
                        </a:rPr>
                        <a:t>eireann</a:t>
                      </a:r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i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Beirtear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Beir</a:t>
                      </a:r>
                      <a:r>
                        <a:rPr lang="en-IE" sz="1600" b="1" u="none" dirty="0"/>
                        <a:t>👫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Béarfaidh</a:t>
                      </a:r>
                      <a:r>
                        <a:rPr lang="en-IE" sz="1600" b="0" u="none" baseline="0" dirty="0"/>
                        <a:t> </a:t>
                      </a:r>
                      <a:r>
                        <a:rPr lang="en-IE" sz="1600" b="0" u="none" baseline="0" dirty="0" err="1"/>
                        <a:t>mé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tú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sé</a:t>
                      </a:r>
                      <a:r>
                        <a:rPr lang="en-IE" sz="1600" b="0" u="none" baseline="0" dirty="0"/>
                        <a:t>/</a:t>
                      </a:r>
                      <a:r>
                        <a:rPr lang="en-IE" sz="1600" b="0" u="none" baseline="0" dirty="0" err="1"/>
                        <a:t>sí</a:t>
                      </a:r>
                      <a:r>
                        <a:rPr lang="en-IE" sz="1600" b="0" u="none" baseline="0" dirty="0"/>
                        <a:t>....</a:t>
                      </a:r>
                    </a:p>
                    <a:p>
                      <a:r>
                        <a:rPr lang="en-IE" sz="1600" b="0" u="none" baseline="0" dirty="0" err="1"/>
                        <a:t>Béarfaimid</a:t>
                      </a:r>
                      <a:endParaRPr lang="en-IE" sz="1600" b="0" u="none" baseline="0" dirty="0"/>
                    </a:p>
                    <a:p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An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m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béarfaidh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Béarfaidh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h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éarfaidh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Béarfar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685">
                <a:tc>
                  <a:txBody>
                    <a:bodyPr/>
                    <a:lstStyle/>
                    <a:p>
                      <a:r>
                        <a:rPr lang="en-IE" sz="1600" b="1" u="sng" dirty="0" err="1"/>
                        <a:t>Ith</a:t>
                      </a:r>
                      <a:r>
                        <a:rPr lang="en-IE" sz="1600" b="1" u="none" dirty="0"/>
                        <a:t>🍽</a:t>
                      </a:r>
                    </a:p>
                    <a:p>
                      <a:r>
                        <a:rPr lang="en-IE" sz="1600" b="0" u="none" dirty="0" err="1"/>
                        <a:t>D’ith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D’itheamar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>
                          <a:solidFill>
                            <a:srgbClr val="00B050"/>
                          </a:solidFill>
                        </a:rPr>
                        <a:t>Ar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ith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D’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ith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Níor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ith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Itheadh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Ith</a:t>
                      </a:r>
                      <a:r>
                        <a:rPr lang="en-IE" sz="1600" b="1" u="none" dirty="0"/>
                        <a:t>🍽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Ithim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Itheann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sibh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siad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 err="1"/>
                        <a:t>Ithimid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itheann</a:t>
                      </a:r>
                      <a:r>
                        <a:rPr lang="en-IE" sz="1600" b="0" u="none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  <a:p>
                      <a:r>
                        <a:rPr lang="en-IE" sz="1600" b="0" u="none" dirty="0" err="1">
                          <a:solidFill>
                            <a:srgbClr val="FF0000"/>
                          </a:solidFill>
                        </a:rPr>
                        <a:t>Itheann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itheann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Ithtear</a:t>
                      </a:r>
                      <a:endParaRPr lang="en-IE" sz="1600" b="1" i="1" u="none" baseline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u="sng" dirty="0" err="1"/>
                        <a:t>Ith</a:t>
                      </a:r>
                      <a:r>
                        <a:rPr lang="en-IE" sz="1600" b="1" u="none" dirty="0"/>
                        <a:t>🍽</a:t>
                      </a:r>
                      <a:endParaRPr lang="en-IE" sz="1600" b="1" u="sng" dirty="0"/>
                    </a:p>
                    <a:p>
                      <a:r>
                        <a:rPr lang="en-IE" sz="1600" b="0" u="none" dirty="0" err="1"/>
                        <a:t>Íosfaidh</a:t>
                      </a:r>
                      <a:r>
                        <a:rPr lang="en-IE" sz="1600" b="0" u="none" dirty="0"/>
                        <a:t> </a:t>
                      </a:r>
                      <a:r>
                        <a:rPr lang="en-IE" sz="1600" b="0" u="none" dirty="0" err="1"/>
                        <a:t>mé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tú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sé</a:t>
                      </a:r>
                      <a:r>
                        <a:rPr lang="en-IE" sz="1600" b="0" u="none" dirty="0"/>
                        <a:t>/</a:t>
                      </a:r>
                      <a:r>
                        <a:rPr lang="en-IE" sz="1600" b="0" u="none" dirty="0" err="1"/>
                        <a:t>sí</a:t>
                      </a:r>
                      <a:r>
                        <a:rPr lang="en-IE" sz="1600" b="0" u="none" dirty="0"/>
                        <a:t>....</a:t>
                      </a:r>
                    </a:p>
                    <a:p>
                      <a:r>
                        <a:rPr lang="en-IE" sz="1600" b="0" u="none" dirty="0" err="1"/>
                        <a:t>Íosfaimid</a:t>
                      </a:r>
                      <a:endParaRPr lang="en-IE" sz="1600" b="0" u="none" dirty="0"/>
                    </a:p>
                    <a:p>
                      <a:r>
                        <a:rPr lang="en-IE" sz="1600" b="0" u="none" dirty="0">
                          <a:solidFill>
                            <a:srgbClr val="00B050"/>
                          </a:solidFill>
                        </a:rPr>
                        <a:t>An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 íosfaidh?</a:t>
                      </a:r>
                    </a:p>
                    <a:p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Íosfaidh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/ </a:t>
                      </a:r>
                      <a:r>
                        <a:rPr lang="en-IE" sz="1600" b="0" u="none" baseline="0" dirty="0" err="1">
                          <a:solidFill>
                            <a:srgbClr val="00B050"/>
                          </a:solidFill>
                        </a:rPr>
                        <a:t>Ní</a:t>
                      </a:r>
                      <a:r>
                        <a:rPr lang="en-IE" sz="1600" b="0" u="none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IE" sz="1600" b="0" u="none" baseline="0" dirty="0" err="1">
                          <a:solidFill>
                            <a:srgbClr val="FF0000"/>
                          </a:solidFill>
                        </a:rPr>
                        <a:t>íosfaidh</a:t>
                      </a:r>
                      <a:r>
                        <a:rPr lang="en-IE" sz="1600" b="0" u="none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endParaRPr lang="en-IE" sz="1600" b="0" u="none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IE" sz="1600" b="1" i="1" u="none" baseline="0" dirty="0" err="1">
                          <a:solidFill>
                            <a:srgbClr val="00B0F0"/>
                          </a:solidFill>
                        </a:rPr>
                        <a:t>Íosfar</a:t>
                      </a:r>
                      <a:endParaRPr lang="en-IE" sz="1600" b="1" i="1" u="none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E8FE8-217A-A84E-8C44-720A1456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Bí</a:t>
            </a:r>
            <a:r>
              <a:rPr lang="en-US" sz="3600" dirty="0"/>
              <a:t> </a:t>
            </a:r>
            <a:r>
              <a:rPr lang="en-US" sz="3600" dirty="0" err="1"/>
              <a:t>cúramach</a:t>
            </a:r>
            <a:r>
              <a:rPr lang="en-US" sz="3600" dirty="0"/>
              <a:t> le </a:t>
            </a:r>
            <a:r>
              <a:rPr lang="en-US" sz="3600" dirty="0" err="1"/>
              <a:t>ceisteanna</a:t>
            </a:r>
            <a:r>
              <a:rPr lang="en-US" sz="3600" dirty="0"/>
              <a:t> </a:t>
            </a:r>
            <a:r>
              <a:rPr lang="en-US" sz="3600" dirty="0" err="1"/>
              <a:t>agus</a:t>
            </a:r>
            <a:r>
              <a:rPr lang="en-US" sz="3600" dirty="0"/>
              <a:t> </a:t>
            </a:r>
            <a:r>
              <a:rPr lang="en-US" sz="3600" dirty="0" err="1"/>
              <a:t>freagraí</a:t>
            </a:r>
            <a:r>
              <a:rPr lang="en-US" sz="3600" dirty="0"/>
              <a:t>!</a:t>
            </a:r>
            <a:br>
              <a:rPr lang="en-US" sz="3600" dirty="0"/>
            </a:br>
            <a:r>
              <a:rPr lang="en-US" sz="3600" dirty="0"/>
              <a:t>An </a:t>
            </a:r>
            <a:r>
              <a:rPr lang="en-US" sz="3600" dirty="0" err="1"/>
              <a:t>Aimsir</a:t>
            </a:r>
            <a:r>
              <a:rPr lang="en-US" sz="3600" dirty="0"/>
              <a:t> </a:t>
            </a:r>
            <a:r>
              <a:rPr lang="en-US" sz="3600" dirty="0" err="1"/>
              <a:t>Chaite</a:t>
            </a:r>
            <a:r>
              <a:rPr lang="en-US" sz="3600" dirty="0"/>
              <a:t> – Past tense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15CAE-B21B-AF46-A388-E1E9C1709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069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Abair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dúirt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Dúirt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dúirt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Déan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dearna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Rinne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earna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Feic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faca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Chonaic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f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aca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Téigh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deachaigh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Chuaigh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eachaigh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Faigh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fuair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Fuair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bh</a:t>
            </a:r>
            <a:r>
              <a:rPr lang="en-US" dirty="0" err="1">
                <a:sym typeface="Wingdings" pitchFamily="2" charset="2"/>
              </a:rPr>
              <a:t>fuair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Bí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dirty="0" err="1"/>
              <a:t>raibh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Bhí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raibh</a:t>
            </a:r>
            <a:r>
              <a:rPr lang="en-US" dirty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Clois</a:t>
            </a:r>
            <a:r>
              <a:rPr lang="en-US" dirty="0"/>
              <a:t>: </a:t>
            </a:r>
            <a:r>
              <a:rPr lang="en-US" b="1" dirty="0" err="1"/>
              <a:t>Ar</a:t>
            </a:r>
            <a:r>
              <a:rPr lang="en-US" dirty="0"/>
              <a:t> </a:t>
            </a:r>
            <a:r>
              <a:rPr lang="en-US" dirty="0" err="1"/>
              <a:t>chuala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Chuala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Níor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uala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Tar</a:t>
            </a:r>
            <a:r>
              <a:rPr lang="en-US" dirty="0"/>
              <a:t>: </a:t>
            </a:r>
            <a:r>
              <a:rPr lang="en-US" b="1" dirty="0" err="1"/>
              <a:t>Ar</a:t>
            </a:r>
            <a:r>
              <a:rPr lang="en-US" b="1" dirty="0"/>
              <a:t> </a:t>
            </a:r>
            <a:r>
              <a:rPr lang="en-US" dirty="0" err="1"/>
              <a:t>tháinig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Tháinig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Níor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áinig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Tabhair</a:t>
            </a:r>
            <a:r>
              <a:rPr lang="en-US" dirty="0"/>
              <a:t>: </a:t>
            </a:r>
            <a:r>
              <a:rPr lang="en-US" b="1" dirty="0" err="1"/>
              <a:t>Ar</a:t>
            </a:r>
            <a:r>
              <a:rPr lang="en-US" b="1" dirty="0"/>
              <a:t> </a:t>
            </a:r>
            <a:r>
              <a:rPr lang="en-US" dirty="0"/>
              <a:t>thug? </a:t>
            </a:r>
            <a:r>
              <a:rPr lang="en-US" dirty="0">
                <a:sym typeface="Wingdings" pitchFamily="2" charset="2"/>
              </a:rPr>
              <a:t> Thug  </a:t>
            </a:r>
            <a:r>
              <a:rPr lang="en-US" b="1" dirty="0" err="1">
                <a:sym typeface="Wingdings" pitchFamily="2" charset="2"/>
              </a:rPr>
              <a:t>Níor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t</a:t>
            </a:r>
            <a:r>
              <a:rPr lang="en-US" b="1" dirty="0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>
                <a:sym typeface="Wingdings" pitchFamily="2" charset="2"/>
              </a:rPr>
              <a:t>ug.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Beir</a:t>
            </a:r>
            <a:r>
              <a:rPr lang="en-US" dirty="0"/>
              <a:t>: </a:t>
            </a:r>
            <a:r>
              <a:rPr lang="en-US" b="1" dirty="0" err="1"/>
              <a:t>Ar</a:t>
            </a:r>
            <a:r>
              <a:rPr lang="en-US" b="1" dirty="0"/>
              <a:t> </a:t>
            </a:r>
            <a:r>
              <a:rPr lang="en-US" dirty="0"/>
              <a:t>rug? </a:t>
            </a:r>
            <a:r>
              <a:rPr lang="en-US" dirty="0">
                <a:sym typeface="Wingdings" pitchFamily="2" charset="2"/>
              </a:rPr>
              <a:t> Rug  </a:t>
            </a:r>
            <a:r>
              <a:rPr lang="en-US" b="1" dirty="0" err="1">
                <a:sym typeface="Wingdings" pitchFamily="2" charset="2"/>
              </a:rPr>
              <a:t>Níor</a:t>
            </a:r>
            <a:r>
              <a:rPr lang="en-US" dirty="0">
                <a:sym typeface="Wingdings" pitchFamily="2" charset="2"/>
              </a:rPr>
              <a:t> rug.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Ith</a:t>
            </a:r>
            <a:r>
              <a:rPr lang="en-US" dirty="0"/>
              <a:t>: </a:t>
            </a:r>
            <a:r>
              <a:rPr lang="en-US" b="1" dirty="0" err="1"/>
              <a:t>Ar</a:t>
            </a:r>
            <a:r>
              <a:rPr lang="en-US" dirty="0"/>
              <a:t> </a:t>
            </a:r>
            <a:r>
              <a:rPr lang="en-US" dirty="0" err="1"/>
              <a:t>ith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D’ith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Níor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ith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32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E8FE8-217A-A84E-8C44-720A1456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Bí</a:t>
            </a:r>
            <a:r>
              <a:rPr lang="en-US" sz="3600" dirty="0"/>
              <a:t> </a:t>
            </a:r>
            <a:r>
              <a:rPr lang="en-US" sz="3600" dirty="0" err="1"/>
              <a:t>cúramach</a:t>
            </a:r>
            <a:r>
              <a:rPr lang="en-US" sz="3600" dirty="0"/>
              <a:t> le </a:t>
            </a:r>
            <a:r>
              <a:rPr lang="en-US" sz="3600" dirty="0" err="1"/>
              <a:t>ceisteanna</a:t>
            </a:r>
            <a:r>
              <a:rPr lang="en-US" sz="3600" dirty="0"/>
              <a:t> </a:t>
            </a:r>
            <a:r>
              <a:rPr lang="en-US" sz="3600" dirty="0" err="1"/>
              <a:t>agus</a:t>
            </a:r>
            <a:r>
              <a:rPr lang="en-US" sz="3600" dirty="0"/>
              <a:t> </a:t>
            </a:r>
            <a:r>
              <a:rPr lang="en-US" sz="3600" dirty="0" err="1"/>
              <a:t>freagraí</a:t>
            </a:r>
            <a:r>
              <a:rPr lang="en-US" sz="3600" dirty="0"/>
              <a:t>!</a:t>
            </a:r>
            <a:br>
              <a:rPr lang="en-US" sz="3600" dirty="0"/>
            </a:br>
            <a:r>
              <a:rPr lang="en-US" sz="3600" dirty="0"/>
              <a:t>An </a:t>
            </a:r>
            <a:r>
              <a:rPr lang="en-US" sz="3600" dirty="0" err="1"/>
              <a:t>Aimsir</a:t>
            </a:r>
            <a:r>
              <a:rPr lang="en-US" sz="3600" dirty="0"/>
              <a:t> </a:t>
            </a:r>
            <a:r>
              <a:rPr lang="en-US" sz="3600" dirty="0" err="1"/>
              <a:t>Láithreach</a:t>
            </a:r>
            <a:r>
              <a:rPr lang="en-US" sz="3600" dirty="0"/>
              <a:t> – Present Tense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15CAE-B21B-AF46-A388-E1E9C1709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069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Abair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deir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Deir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deir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Déan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déanann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Déanann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</a:t>
            </a:r>
            <a:r>
              <a:rPr lang="en-US" b="1" dirty="0" err="1"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éanann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Feic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feiceann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Feiceann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f</a:t>
            </a:r>
            <a:r>
              <a:rPr lang="en-US" b="1" dirty="0" err="1"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eiceann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Téigh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d</a:t>
            </a:r>
            <a:r>
              <a:rPr lang="en-US" dirty="0" err="1"/>
              <a:t>téann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 err="1">
                <a:sym typeface="Wingdings" pitchFamily="2" charset="2"/>
              </a:rPr>
              <a:t>Téann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éann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Faigh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faigheann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Faigheann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fhaigheann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Bí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</a:t>
            </a:r>
            <a:r>
              <a:rPr lang="en-US" dirty="0" err="1"/>
              <a:t>bíonn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bíonn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íonn</a:t>
            </a:r>
            <a:r>
              <a:rPr lang="en-US" dirty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Clois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>
                <a:solidFill>
                  <a:srgbClr val="00B050"/>
                </a:solidFill>
              </a:rPr>
              <a:t>g</a:t>
            </a:r>
            <a:r>
              <a:rPr lang="en-US" dirty="0" err="1"/>
              <a:t>cloiseann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Cloiseann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loiseann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Tar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>
                <a:solidFill>
                  <a:srgbClr val="00B050"/>
                </a:solidFill>
              </a:rPr>
              <a:t>d</a:t>
            </a:r>
            <a:r>
              <a:rPr lang="en-US" dirty="0" err="1"/>
              <a:t>tagann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Tagann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agann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Tabhair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/>
              <a:t>dtugann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Tugann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ugann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Beir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>
                <a:solidFill>
                  <a:srgbClr val="00B050"/>
                </a:solidFill>
              </a:rPr>
              <a:t>m</a:t>
            </a:r>
            <a:r>
              <a:rPr lang="en-US" dirty="0" err="1"/>
              <a:t>beireann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Beireann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eireann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Ith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dirty="0" err="1"/>
              <a:t>itheann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itheann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itheann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E8FE8-217A-A84E-8C44-720A1456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Bí</a:t>
            </a:r>
            <a:r>
              <a:rPr lang="en-US" sz="3600" dirty="0"/>
              <a:t> </a:t>
            </a:r>
            <a:r>
              <a:rPr lang="en-US" sz="3600" dirty="0" err="1"/>
              <a:t>cúramach</a:t>
            </a:r>
            <a:r>
              <a:rPr lang="en-US" sz="3600" dirty="0"/>
              <a:t> le </a:t>
            </a:r>
            <a:r>
              <a:rPr lang="en-US" sz="3600" dirty="0" err="1"/>
              <a:t>ceisteanna</a:t>
            </a:r>
            <a:r>
              <a:rPr lang="en-US" sz="3600" dirty="0"/>
              <a:t> </a:t>
            </a:r>
            <a:r>
              <a:rPr lang="en-US" sz="3600" dirty="0" err="1"/>
              <a:t>agus</a:t>
            </a:r>
            <a:r>
              <a:rPr lang="en-US" sz="3600" dirty="0"/>
              <a:t> </a:t>
            </a:r>
            <a:r>
              <a:rPr lang="en-US" sz="3600" dirty="0" err="1"/>
              <a:t>freagraí</a:t>
            </a:r>
            <a:r>
              <a:rPr lang="en-US" sz="3600" dirty="0"/>
              <a:t>!</a:t>
            </a:r>
            <a:br>
              <a:rPr lang="en-US" sz="3600" dirty="0"/>
            </a:br>
            <a:r>
              <a:rPr lang="en-US" sz="3600" dirty="0"/>
              <a:t>An </a:t>
            </a:r>
            <a:r>
              <a:rPr lang="en-US" sz="3600" dirty="0" err="1"/>
              <a:t>Aimsir</a:t>
            </a:r>
            <a:r>
              <a:rPr lang="en-US" sz="3600" dirty="0"/>
              <a:t> </a:t>
            </a:r>
            <a:r>
              <a:rPr lang="en-US" sz="3600" dirty="0" err="1"/>
              <a:t>Fháistineach</a:t>
            </a:r>
            <a:r>
              <a:rPr lang="en-US" sz="3600" dirty="0"/>
              <a:t> – The Future Tense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15CAE-B21B-AF46-A388-E1E9C1709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0691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Abair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déarfaidh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Déarfaidh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déarfaidh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Déan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n</a:t>
            </a:r>
            <a:r>
              <a:rPr lang="en-US" dirty="0" err="1"/>
              <a:t>déanfaidh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Déanfaidh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éanfaidh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Feic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feicfidh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/>
              <a:t>Feicfidh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f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eicfidh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Téigh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dirty="0" err="1"/>
              <a:t>rachaidh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 err="1">
                <a:sym typeface="Wingdings" pitchFamily="2" charset="2"/>
              </a:rPr>
              <a:t>Rachaidh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rachaidh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Faigh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bh</a:t>
            </a:r>
            <a:r>
              <a:rPr lang="en-US" dirty="0" err="1"/>
              <a:t>faighidh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Gheobhaidh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sym typeface="Wingdings" pitchFamily="2" charset="2"/>
              </a:rPr>
              <a:t>bh</a:t>
            </a:r>
            <a:r>
              <a:rPr lang="en-US" dirty="0" err="1">
                <a:sym typeface="Wingdings" pitchFamily="2" charset="2"/>
              </a:rPr>
              <a:t>faighidh</a:t>
            </a:r>
            <a:r>
              <a:rPr lang="en-US" dirty="0">
                <a:sym typeface="Wingdings" pitchFamily="2" charset="2"/>
              </a:rPr>
              <a:t>. 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Bí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</a:t>
            </a:r>
            <a:r>
              <a:rPr lang="en-US" dirty="0" err="1"/>
              <a:t>beidh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Beidh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eidh</a:t>
            </a:r>
            <a:r>
              <a:rPr lang="en-US" dirty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Clois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g</a:t>
            </a:r>
            <a:r>
              <a:rPr lang="en-US" dirty="0" err="1"/>
              <a:t>cloisfidh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Cloisfidh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loisfidh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Tar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>
                <a:solidFill>
                  <a:srgbClr val="00B050"/>
                </a:solidFill>
              </a:rPr>
              <a:t>d</a:t>
            </a:r>
            <a:r>
              <a:rPr lang="en-US" dirty="0" err="1"/>
              <a:t>tiocfaidh</a:t>
            </a:r>
            <a:r>
              <a:rPr lang="en-US" dirty="0"/>
              <a:t>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Tiocfaidh</a:t>
            </a:r>
            <a:r>
              <a:rPr lang="en-US" dirty="0">
                <a:sym typeface="Wingdings" pitchFamily="2" charset="2"/>
              </a:rPr>
              <a:t> 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iocfaidh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Tabhair</a:t>
            </a:r>
            <a:r>
              <a:rPr lang="en-US" dirty="0"/>
              <a:t>: </a:t>
            </a:r>
            <a:r>
              <a:rPr lang="en-US" b="1" dirty="0"/>
              <a:t>An </a:t>
            </a:r>
            <a:r>
              <a:rPr lang="en-US" b="1" dirty="0" err="1">
                <a:solidFill>
                  <a:srgbClr val="00B050"/>
                </a:solidFill>
              </a:rPr>
              <a:t>d</a:t>
            </a:r>
            <a:r>
              <a:rPr lang="en-US" dirty="0" err="1"/>
              <a:t>tabharfaidh</a:t>
            </a:r>
            <a:r>
              <a:rPr lang="en-US" b="1" dirty="0"/>
              <a:t>?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Tabharfaidh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abharfaidh</a:t>
            </a:r>
            <a:r>
              <a:rPr lang="en-US" dirty="0">
                <a:sym typeface="Wingdings" pitchFamily="2" charset="2"/>
              </a:rPr>
              <a:t>. 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Beir</a:t>
            </a:r>
            <a:r>
              <a:rPr lang="en-US" dirty="0"/>
              <a:t>: </a:t>
            </a:r>
            <a:r>
              <a:rPr lang="en-US" b="1" dirty="0"/>
              <a:t>An</a:t>
            </a:r>
            <a:r>
              <a:rPr lang="en-US" dirty="0"/>
              <a:t> </a:t>
            </a:r>
            <a:r>
              <a:rPr lang="en-US" b="1" dirty="0" err="1">
                <a:solidFill>
                  <a:srgbClr val="00B050"/>
                </a:solidFill>
              </a:rPr>
              <a:t>m</a:t>
            </a:r>
            <a:r>
              <a:rPr lang="en-US" dirty="0" err="1"/>
              <a:t>béarfaidh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Béarfaidh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</a:t>
            </a:r>
            <a:r>
              <a:rPr lang="en-US" b="1" dirty="0" err="1">
                <a:solidFill>
                  <a:srgbClr val="00B050"/>
                </a:solidFill>
                <a:sym typeface="Wingdings" pitchFamily="2" charset="2"/>
              </a:rPr>
              <a:t>h</a:t>
            </a:r>
            <a:r>
              <a:rPr lang="en-US" dirty="0" err="1">
                <a:sym typeface="Wingdings" pitchFamily="2" charset="2"/>
              </a:rPr>
              <a:t>éarfaidh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Ith</a:t>
            </a:r>
            <a:r>
              <a:rPr lang="en-US" dirty="0"/>
              <a:t>: An </a:t>
            </a:r>
            <a:r>
              <a:rPr lang="en-US" dirty="0" err="1"/>
              <a:t>íosfaidh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Íosfaidh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b="1" dirty="0" err="1">
                <a:sym typeface="Wingdings" pitchFamily="2" charset="2"/>
              </a:rPr>
              <a:t>Ní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íosfaidh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  <p:pic>
        <p:nvPicPr>
          <p:cNvPr id="5" name="Graphic 4" descr="Head with gears">
            <a:extLst>
              <a:ext uri="{FF2B5EF4-FFF2-40B4-BE49-F238E27FC236}">
                <a16:creationId xmlns:a16="http://schemas.microsoft.com/office/drawing/2014/main" id="{106B77FF-8322-CA44-856B-9CB02C9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8344" y="2996952"/>
            <a:ext cx="529208" cy="52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4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CC50-FD11-6149-AB1E-909D1712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276872"/>
            <a:ext cx="8229600" cy="38626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Amhráin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mbriathra</a:t>
            </a:r>
            <a:r>
              <a:rPr lang="en-US" dirty="0"/>
              <a:t>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C81E7-A1BC-FA4F-B29B-24C7E9D8A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Abair</a:t>
            </a:r>
            <a:r>
              <a:rPr lang="en-US" dirty="0"/>
              <a:t>: ‘</a:t>
            </a:r>
            <a:r>
              <a:rPr lang="en-US" dirty="0" err="1"/>
              <a:t>Dúirt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deirim</a:t>
            </a:r>
            <a:r>
              <a:rPr lang="en-US" dirty="0"/>
              <a:t>, </a:t>
            </a:r>
            <a:r>
              <a:rPr lang="en-US" dirty="0" err="1"/>
              <a:t>déarfaidh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Déan</a:t>
            </a:r>
            <a:r>
              <a:rPr lang="en-US" dirty="0"/>
              <a:t>: ‘Rinne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déanaim</a:t>
            </a:r>
            <a:r>
              <a:rPr lang="en-US" dirty="0"/>
              <a:t>, </a:t>
            </a:r>
            <a:r>
              <a:rPr lang="en-US" dirty="0" err="1"/>
              <a:t>déanfaidh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Feic</a:t>
            </a:r>
            <a:r>
              <a:rPr lang="en-US" dirty="0"/>
              <a:t>: ‘</a:t>
            </a:r>
            <a:r>
              <a:rPr lang="en-US" dirty="0" err="1"/>
              <a:t>Chonaic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feicim</a:t>
            </a:r>
            <a:r>
              <a:rPr lang="en-US" dirty="0"/>
              <a:t>, </a:t>
            </a:r>
            <a:r>
              <a:rPr lang="en-US" dirty="0" err="1"/>
              <a:t>feicfidh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Téigh</a:t>
            </a:r>
            <a:r>
              <a:rPr lang="en-US" dirty="0"/>
              <a:t>: ‘</a:t>
            </a:r>
            <a:r>
              <a:rPr lang="en-US" dirty="0" err="1"/>
              <a:t>Chuaigh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téim</a:t>
            </a:r>
            <a:r>
              <a:rPr lang="en-US" dirty="0"/>
              <a:t>, </a:t>
            </a:r>
            <a:r>
              <a:rPr lang="en-US" dirty="0" err="1"/>
              <a:t>rachaidh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Faigh</a:t>
            </a:r>
            <a:r>
              <a:rPr lang="en-US" dirty="0"/>
              <a:t>: ‘</a:t>
            </a:r>
            <a:r>
              <a:rPr lang="en-US" dirty="0" err="1"/>
              <a:t>Fuair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 </a:t>
            </a:r>
            <a:r>
              <a:rPr lang="en-US" dirty="0" err="1"/>
              <a:t>faighim</a:t>
            </a:r>
            <a:r>
              <a:rPr lang="en-US" dirty="0"/>
              <a:t>, </a:t>
            </a:r>
            <a:r>
              <a:rPr lang="en-US" dirty="0" err="1"/>
              <a:t>gheobhaidh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Bí</a:t>
            </a:r>
            <a:r>
              <a:rPr lang="en-US" dirty="0"/>
              <a:t>: ‘</a:t>
            </a:r>
            <a:r>
              <a:rPr lang="en-US" dirty="0" err="1"/>
              <a:t>Bhí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bím</a:t>
            </a:r>
            <a:r>
              <a:rPr lang="en-US" dirty="0"/>
              <a:t>, </a:t>
            </a:r>
            <a:r>
              <a:rPr lang="en-US" dirty="0" err="1"/>
              <a:t>táim</a:t>
            </a:r>
            <a:r>
              <a:rPr lang="en-US" dirty="0"/>
              <a:t>, </a:t>
            </a:r>
            <a:r>
              <a:rPr lang="en-US" dirty="0" err="1"/>
              <a:t>beidh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Clois</a:t>
            </a:r>
            <a:r>
              <a:rPr lang="en-US" dirty="0"/>
              <a:t>: ‘</a:t>
            </a:r>
            <a:r>
              <a:rPr lang="en-US" dirty="0" err="1"/>
              <a:t>Chuala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cloisim</a:t>
            </a:r>
            <a:r>
              <a:rPr lang="en-US" dirty="0"/>
              <a:t>, </a:t>
            </a:r>
            <a:r>
              <a:rPr lang="en-US" dirty="0" err="1"/>
              <a:t>cloisfidh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Tar</a:t>
            </a:r>
            <a:r>
              <a:rPr lang="en-US" dirty="0"/>
              <a:t>: ‘</a:t>
            </a:r>
            <a:r>
              <a:rPr lang="en-US" dirty="0" err="1"/>
              <a:t>Tháinig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tagaim</a:t>
            </a:r>
            <a:r>
              <a:rPr lang="en-US" dirty="0"/>
              <a:t>, </a:t>
            </a:r>
            <a:r>
              <a:rPr lang="en-US" dirty="0" err="1"/>
              <a:t>tiocfaidh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Tabhair</a:t>
            </a:r>
            <a:r>
              <a:rPr lang="en-US" dirty="0"/>
              <a:t>: ‘Thug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tugaim</a:t>
            </a:r>
            <a:r>
              <a:rPr lang="en-US" dirty="0"/>
              <a:t>, </a:t>
            </a:r>
            <a:r>
              <a:rPr lang="en-US" dirty="0" err="1"/>
              <a:t>tabharfaidh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Beir</a:t>
            </a:r>
            <a:r>
              <a:rPr lang="en-US" dirty="0"/>
              <a:t>: ‘Rug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beirim</a:t>
            </a:r>
            <a:r>
              <a:rPr lang="en-US" dirty="0"/>
              <a:t>, </a:t>
            </a:r>
            <a:r>
              <a:rPr lang="en-US" dirty="0" err="1"/>
              <a:t>béarfaidh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Ith</a:t>
            </a:r>
            <a:r>
              <a:rPr lang="en-US" dirty="0"/>
              <a:t>: ‘</a:t>
            </a:r>
            <a:r>
              <a:rPr lang="en-US" dirty="0" err="1"/>
              <a:t>D’ith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, </a:t>
            </a:r>
            <a:r>
              <a:rPr lang="en-US" dirty="0" err="1"/>
              <a:t>ithim</a:t>
            </a:r>
            <a:r>
              <a:rPr lang="en-US" dirty="0"/>
              <a:t>, </a:t>
            </a:r>
            <a:r>
              <a:rPr lang="en-US" dirty="0" err="1"/>
              <a:t>íosfaidh</a:t>
            </a:r>
            <a:r>
              <a:rPr lang="en-US" dirty="0"/>
              <a:t> </a:t>
            </a:r>
            <a:r>
              <a:rPr lang="en-US" dirty="0" err="1"/>
              <a:t>mé</a:t>
            </a:r>
            <a:r>
              <a:rPr lang="en-US" dirty="0"/>
              <a:t>…’ </a:t>
            </a:r>
          </a:p>
          <a:p>
            <a:pPr marL="0" indent="0">
              <a:buNone/>
            </a:pPr>
            <a:r>
              <a:rPr lang="en-US" i="1" dirty="0" err="1"/>
              <a:t>Uair</a:t>
            </a:r>
            <a:r>
              <a:rPr lang="en-US" i="1" dirty="0"/>
              <a:t> </a:t>
            </a:r>
            <a:r>
              <a:rPr lang="en-US" i="1" dirty="0" err="1"/>
              <a:t>amháin</a:t>
            </a:r>
            <a:r>
              <a:rPr lang="en-US" i="1" dirty="0"/>
              <a:t> </a:t>
            </a:r>
            <a:r>
              <a:rPr lang="en-US" i="1" dirty="0" err="1"/>
              <a:t>eile</a:t>
            </a:r>
            <a:r>
              <a:rPr lang="en-US" i="1" dirty="0"/>
              <a:t> </a:t>
            </a:r>
            <a:r>
              <a:rPr lang="en-US" i="1" dirty="0" err="1"/>
              <a:t>seo</a:t>
            </a:r>
            <a:r>
              <a:rPr lang="en-US" i="1" dirty="0"/>
              <a:t> </a:t>
            </a:r>
            <a:r>
              <a:rPr lang="en-US" i="1" dirty="0" err="1"/>
              <a:t>linn</a:t>
            </a:r>
            <a:r>
              <a:rPr lang="en-US" i="1" dirty="0"/>
              <a:t> </a:t>
            </a:r>
            <a:r>
              <a:rPr lang="en-US" i="1" dirty="0" err="1"/>
              <a:t>araon</a:t>
            </a:r>
            <a:r>
              <a:rPr lang="en-US" i="1" dirty="0"/>
              <a:t>…. </a:t>
            </a:r>
            <a:r>
              <a:rPr lang="en-US" i="1" dirty="0" err="1"/>
              <a:t>Dúirt</a:t>
            </a:r>
            <a:r>
              <a:rPr lang="en-US" i="1" dirty="0"/>
              <a:t> </a:t>
            </a:r>
            <a:r>
              <a:rPr lang="en-US" i="1" dirty="0" err="1"/>
              <a:t>mé</a:t>
            </a:r>
            <a:r>
              <a:rPr lang="en-US" i="1" dirty="0"/>
              <a:t>, </a:t>
            </a:r>
            <a:r>
              <a:rPr lang="en-US" i="1" dirty="0" err="1"/>
              <a:t>deirim</a:t>
            </a:r>
            <a:r>
              <a:rPr lang="en-US" i="1" dirty="0"/>
              <a:t>…….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89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18080</TotalTime>
  <Words>1360</Words>
  <Application>Microsoft Macintosh PowerPoint</Application>
  <PresentationFormat>On-screen Show (4:3)</PresentationFormat>
  <Paragraphs>326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Na briathra neamhrialta</vt:lpstr>
      <vt:lpstr>Abair – Déan - Feic</vt:lpstr>
      <vt:lpstr>Téigh – Faigh - Bí</vt:lpstr>
      <vt:lpstr>Clois – Tar - Tabhair</vt:lpstr>
      <vt:lpstr>Beir - Ith</vt:lpstr>
      <vt:lpstr>Bí cúramach le ceisteanna agus freagraí! An Aimsir Chaite – Past tense</vt:lpstr>
      <vt:lpstr>Bí cúramach le ceisteanna agus freagraí! An Aimsir Láithreach – Present Tense</vt:lpstr>
      <vt:lpstr>Bí cúramach le ceisteanna agus freagraí! An Aimsir Fháistineach – The Future Tense</vt:lpstr>
      <vt:lpstr>Amhráin na mbriathra!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 briathra neamhrialta</dc:title>
  <dc:creator>Seosamh  OHeachteirn (Student)</dc:creator>
  <cp:lastModifiedBy>Seosamh  OHeachteirn (Student)</cp:lastModifiedBy>
  <cp:revision>10</cp:revision>
  <cp:lastPrinted>2019-11-18T10:38:45Z</cp:lastPrinted>
  <dcterms:created xsi:type="dcterms:W3CDTF">2019-11-18T10:36:15Z</dcterms:created>
  <dcterms:modified xsi:type="dcterms:W3CDTF">2020-02-11T11:05:47Z</dcterms:modified>
</cp:coreProperties>
</file>